
<file path=[Content_Types].xml><?xml version="1.0" encoding="utf-8"?>
<Types xmlns="http://schemas.openxmlformats.org/package/2006/content-types">
  <Default Extension="jpeg" ContentType="image/jpeg"/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>
  <p:sldMasterIdLst>
    <p:sldMasterId id="2147483648" r:id="rId1"/>
  </p:sldMasterIdLst>
  <p:notesMasterIdLst>
    <p:notesMasterId r:id="rId4"/>
  </p:notesMasterIdLst>
  <p:sldIdLst>
    <p:sldId id="267" r:id="rId3"/>
    <p:sldId id="268" r:id="rId5"/>
    <p:sldId id="269" r:id="rId6"/>
    <p:sldId id="271" r:id="rId7"/>
    <p:sldId id="272" r:id="rId8"/>
    <p:sldId id="276" r:id="rId9"/>
    <p:sldId id="278" r:id="rId10"/>
    <p:sldId id="257" r:id="rId11"/>
    <p:sldId id="306" r:id="rId12"/>
    <p:sldId id="258" r:id="rId13"/>
    <p:sldId id="259" r:id="rId14"/>
    <p:sldId id="260" r:id="rId15"/>
    <p:sldId id="261" r:id="rId16"/>
    <p:sldId id="288" r:id="rId17"/>
    <p:sldId id="273" r:id="rId18"/>
    <p:sldId id="274" r:id="rId19"/>
    <p:sldId id="275" r:id="rId20"/>
    <p:sldId id="289" r:id="rId21"/>
    <p:sldId id="283" r:id="rId22"/>
    <p:sldId id="282" r:id="rId23"/>
    <p:sldId id="281" r:id="rId24"/>
    <p:sldId id="284" r:id="rId25"/>
    <p:sldId id="262" r:id="rId26"/>
    <p:sldId id="263" r:id="rId27"/>
    <p:sldId id="264" r:id="rId28"/>
    <p:sldId id="265" r:id="rId29"/>
    <p:sldId id="266" r:id="rId30"/>
    <p:sldId id="285" r:id="rId31"/>
    <p:sldId id="286" r:id="rId32"/>
    <p:sldId id="287" r:id="rId33"/>
    <p:sldId id="270" r:id="rId3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860" autoAdjust="0"/>
    <p:restoredTop sz="94660"/>
  </p:normalViewPr>
  <p:slideViewPr>
    <p:cSldViewPr snapToGrid="0">
      <p:cViewPr varScale="1">
        <p:scale>
          <a:sx n="87" d="100"/>
          <a:sy n="87" d="100"/>
        </p:scale>
        <p:origin x="672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36" Type="http://schemas.openxmlformats.org/officeDocument/2006/relationships/viewProps" Target="viewProps.xml"/><Relationship Id="rId35" Type="http://schemas.openxmlformats.org/officeDocument/2006/relationships/presProps" Target="presProps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25A8C7-CC1A-4A08-9B4B-31F43B054C7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E1B693-632D-4080-9CF6-EA28B66DC80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4E2E4E-2FFD-4B0E-BE9C-FA7BDC09154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4E2E4E-2FFD-4B0E-BE9C-FA7BDC09154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pitchFamily="34" charset="-122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pitchFamily="34" charset="-122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pitchFamily="34" charset="-122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pitchFamily="34" charset="-122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4E2E4E-2FFD-4B0E-BE9C-FA7BDC09154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524000" y="1854199"/>
            <a:ext cx="9144000" cy="1655763"/>
          </a:xfrm>
        </p:spPr>
        <p:txBody>
          <a:bodyPr anchor="b">
            <a:normAutofit/>
          </a:bodyPr>
          <a:lstStyle>
            <a:lvl1pPr algn="ctr">
              <a:defRPr sz="7200" b="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D7636-5BE1-44BC-BB5F-15739D9E18E1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C0E1D-24C4-406F-9615-DBDA8D2D1F93}" type="slidenum">
              <a:rPr lang="zh-CN" altLang="en-US" smtClean="0"/>
            </a:fld>
            <a:endParaRPr lang="zh-CN" altLang="en-US"/>
          </a:p>
        </p:txBody>
      </p:sp>
      <p:sp>
        <p:nvSpPr>
          <p:cNvPr id="5" name="标题 4"/>
          <p:cNvSpPr>
            <a:spLocks noGrp="1"/>
          </p:cNvSpPr>
          <p:nvPr>
            <p:ph type="title" hasCustomPrompt="1"/>
          </p:nvPr>
        </p:nvSpPr>
        <p:spPr>
          <a:xfrm>
            <a:off x="838200" y="2187443"/>
            <a:ext cx="10515600" cy="2483115"/>
          </a:xfrm>
        </p:spPr>
        <p:txBody>
          <a:bodyPr>
            <a:normAutofit/>
          </a:bodyPr>
          <a:lstStyle>
            <a:lvl1pPr algn="ctr">
              <a:defRPr sz="6000" b="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anchor="ctr" anchorCtr="0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3238500" y="2159000"/>
            <a:ext cx="5715000" cy="1382450"/>
          </a:xfrm>
        </p:spPr>
        <p:txBody>
          <a:bodyPr anchor="b" anchorCtr="0">
            <a:normAutofit/>
          </a:bodyPr>
          <a:lstStyle>
            <a:lvl1pPr algn="ctr"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zh-CN" altLang="en-US" dirty="0"/>
              <a:t>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D7636-5BE1-44BC-BB5F-15739D9E18E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C0E1D-24C4-406F-9615-DBDA8D2D1F93}" type="slidenum">
              <a:rPr lang="zh-CN" altLang="en-US" smtClean="0"/>
            </a:fld>
            <a:endParaRPr lang="zh-CN" altLang="en-US"/>
          </a:p>
        </p:txBody>
      </p:sp>
      <p:sp>
        <p:nvSpPr>
          <p:cNvPr id="37" name="内容占位符 36"/>
          <p:cNvSpPr>
            <a:spLocks noGrp="1"/>
          </p:cNvSpPr>
          <p:nvPr>
            <p:ph sz="quarter" idx="13" hasCustomPrompt="1"/>
          </p:nvPr>
        </p:nvSpPr>
        <p:spPr>
          <a:xfrm>
            <a:off x="3238500" y="3733201"/>
            <a:ext cx="5715000" cy="1185937"/>
          </a:xfr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38200" y="713673"/>
            <a:ext cx="4681654" cy="1428161"/>
          </a:xfrm>
        </p:spPr>
        <p:txBody>
          <a:bodyPr anchor="t" anchorCtr="0">
            <a:normAutofit/>
          </a:bodyPr>
          <a:lstStyle>
            <a:lvl1pPr>
              <a:defRPr sz="36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642517" y="713673"/>
            <a:ext cx="5711882" cy="54036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8200" y="2313873"/>
            <a:ext cx="4681654" cy="381158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</p:nvPr>
        </p:nvSpPr>
        <p:spPr>
          <a:xfrm>
            <a:off x="10444898" y="365125"/>
            <a:ext cx="908901" cy="5811838"/>
          </a:xfrm>
        </p:spPr>
        <p:txBody>
          <a:bodyPr vert="eaVert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199" y="365125"/>
            <a:ext cx="9446443" cy="5811838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5" Type="http://schemas.openxmlformats.org/officeDocument/2006/relationships/theme" Target="../theme/theme1.xml"/><Relationship Id="rId14" Type="http://schemas.openxmlformats.org/officeDocument/2006/relationships/tags" Target="../tags/tag3.xml"/><Relationship Id="rId13" Type="http://schemas.openxmlformats.org/officeDocument/2006/relationships/tags" Target="../tags/tag2.xml"/><Relationship Id="rId12" Type="http://schemas.openxmlformats.org/officeDocument/2006/relationships/tags" Target="../tags/tag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8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10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endParaRPr lang="zh-CN" altLang="en-US"/>
          </a:p>
        </p:txBody>
      </p:sp>
      <p:sp>
        <p:nvSpPr>
          <p:cNvPr id="11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sp>
        <p:nvSpPr>
          <p:cNvPr id="2" name="KSO_TEMPLATE" hidden="1"/>
          <p:cNvSpPr/>
          <p:nvPr userDrawn="1">
            <p:custDataLst>
              <p:tags r:id="rId1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.xml"/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tags" Target="../tags/tag7.xml"/><Relationship Id="rId4" Type="http://schemas.openxmlformats.org/officeDocument/2006/relationships/tags" Target="../tags/tag6.xml"/><Relationship Id="rId3" Type="http://schemas.openxmlformats.org/officeDocument/2006/relationships/tags" Target="../tags/tag5.xml"/><Relationship Id="rId2" Type="http://schemas.openxmlformats.org/officeDocument/2006/relationships/tags" Target="../tags/tag4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7" Type="http://schemas.openxmlformats.org/officeDocument/2006/relationships/image" Target="../media/image23.png"/><Relationship Id="rId6" Type="http://schemas.openxmlformats.org/officeDocument/2006/relationships/image" Target="../media/image22.png"/><Relationship Id="rId5" Type="http://schemas.openxmlformats.org/officeDocument/2006/relationships/tags" Target="../tags/tag64.xml"/><Relationship Id="rId4" Type="http://schemas.openxmlformats.org/officeDocument/2006/relationships/tags" Target="../tags/tag63.xml"/><Relationship Id="rId3" Type="http://schemas.openxmlformats.org/officeDocument/2006/relationships/tags" Target="../tags/tag62.xml"/><Relationship Id="rId2" Type="http://schemas.openxmlformats.org/officeDocument/2006/relationships/tags" Target="../tags/tag61.xml"/><Relationship Id="rId1" Type="http://schemas.openxmlformats.org/officeDocument/2006/relationships/tags" Target="../tags/tag60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7" Type="http://schemas.openxmlformats.org/officeDocument/2006/relationships/image" Target="../media/image26.png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tags" Target="../tags/tag68.xml"/><Relationship Id="rId3" Type="http://schemas.openxmlformats.org/officeDocument/2006/relationships/tags" Target="../tags/tag67.xml"/><Relationship Id="rId2" Type="http://schemas.openxmlformats.org/officeDocument/2006/relationships/tags" Target="../tags/tag66.xml"/><Relationship Id="rId1" Type="http://schemas.openxmlformats.org/officeDocument/2006/relationships/tags" Target="../tags/tag65.xml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1.xml"/><Relationship Id="rId4" Type="http://schemas.openxmlformats.org/officeDocument/2006/relationships/tags" Target="../tags/tag72.xml"/><Relationship Id="rId3" Type="http://schemas.openxmlformats.org/officeDocument/2006/relationships/tags" Target="../tags/tag71.xml"/><Relationship Id="rId2" Type="http://schemas.openxmlformats.org/officeDocument/2006/relationships/tags" Target="../tags/tag70.xml"/><Relationship Id="rId1" Type="http://schemas.openxmlformats.org/officeDocument/2006/relationships/tags" Target="../tags/tag69.xml"/></Relationships>
</file>

<file path=ppt/slides/_rels/slide1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tags" Target="../tags/tag76.xml"/><Relationship Id="rId3" Type="http://schemas.openxmlformats.org/officeDocument/2006/relationships/tags" Target="../tags/tag75.xml"/><Relationship Id="rId2" Type="http://schemas.openxmlformats.org/officeDocument/2006/relationships/tags" Target="../tags/tag74.xml"/><Relationship Id="rId1" Type="http://schemas.openxmlformats.org/officeDocument/2006/relationships/tags" Target="../tags/tag73.xml"/></Relationships>
</file>

<file path=ppt/slides/_rels/slide1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tags" Target="../tags/tag80.xml"/><Relationship Id="rId3" Type="http://schemas.openxmlformats.org/officeDocument/2006/relationships/tags" Target="../tags/tag79.xml"/><Relationship Id="rId2" Type="http://schemas.openxmlformats.org/officeDocument/2006/relationships/tags" Target="../tags/tag78.xml"/><Relationship Id="rId1" Type="http://schemas.openxmlformats.org/officeDocument/2006/relationships/tags" Target="../tags/tag77.xml"/></Relationships>
</file>

<file path=ppt/slides/_rels/slide1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tags" Target="../tags/tag84.xml"/><Relationship Id="rId3" Type="http://schemas.openxmlformats.org/officeDocument/2006/relationships/tags" Target="../tags/tag83.xml"/><Relationship Id="rId2" Type="http://schemas.openxmlformats.org/officeDocument/2006/relationships/tags" Target="../tags/tag82.xml"/><Relationship Id="rId1" Type="http://schemas.openxmlformats.org/officeDocument/2006/relationships/tags" Target="../tags/tag81.xml"/></Relationships>
</file>

<file path=ppt/slides/_rels/slide1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tags" Target="../tags/tag88.xml"/><Relationship Id="rId3" Type="http://schemas.openxmlformats.org/officeDocument/2006/relationships/tags" Target="../tags/tag87.xml"/><Relationship Id="rId2" Type="http://schemas.openxmlformats.org/officeDocument/2006/relationships/tags" Target="../tags/tag86.xml"/><Relationship Id="rId1" Type="http://schemas.openxmlformats.org/officeDocument/2006/relationships/tags" Target="../tags/tag85.xml"/></Relationships>
</file>

<file path=ppt/slides/_rels/slide1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tags" Target="../tags/tag92.xml"/><Relationship Id="rId3" Type="http://schemas.openxmlformats.org/officeDocument/2006/relationships/tags" Target="../tags/tag91.xml"/><Relationship Id="rId2" Type="http://schemas.openxmlformats.org/officeDocument/2006/relationships/tags" Target="../tags/tag90.xml"/><Relationship Id="rId1" Type="http://schemas.openxmlformats.org/officeDocument/2006/relationships/tags" Target="../tags/tag89.xml"/></Relationships>
</file>

<file path=ppt/slides/_rels/slide1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1.xml"/><Relationship Id="rId5" Type="http://schemas.openxmlformats.org/officeDocument/2006/relationships/image" Target="../media/image37.png"/><Relationship Id="rId4" Type="http://schemas.openxmlformats.org/officeDocument/2006/relationships/tags" Target="../tags/tag96.xml"/><Relationship Id="rId3" Type="http://schemas.openxmlformats.org/officeDocument/2006/relationships/tags" Target="../tags/tag95.xml"/><Relationship Id="rId2" Type="http://schemas.openxmlformats.org/officeDocument/2006/relationships/tags" Target="../tags/tag94.xml"/><Relationship Id="rId1" Type="http://schemas.openxmlformats.org/officeDocument/2006/relationships/tags" Target="../tags/tag93.xml"/></Relationships>
</file>

<file path=ppt/slides/_rels/slide1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00.xml"/><Relationship Id="rId4" Type="http://schemas.openxmlformats.org/officeDocument/2006/relationships/image" Target="../media/image38.png"/><Relationship Id="rId3" Type="http://schemas.openxmlformats.org/officeDocument/2006/relationships/tags" Target="../tags/tag99.xml"/><Relationship Id="rId2" Type="http://schemas.openxmlformats.org/officeDocument/2006/relationships/tags" Target="../tags/tag98.xml"/><Relationship Id="rId1" Type="http://schemas.openxmlformats.org/officeDocument/2006/relationships/tags" Target="../tags/tag97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16.xml"/><Relationship Id="rId8" Type="http://schemas.openxmlformats.org/officeDocument/2006/relationships/tags" Target="../tags/tag15.xml"/><Relationship Id="rId7" Type="http://schemas.openxmlformats.org/officeDocument/2006/relationships/tags" Target="../tags/tag14.xml"/><Relationship Id="rId6" Type="http://schemas.openxmlformats.org/officeDocument/2006/relationships/tags" Target="../tags/tag13.xml"/><Relationship Id="rId5" Type="http://schemas.openxmlformats.org/officeDocument/2006/relationships/tags" Target="../tags/tag12.xml"/><Relationship Id="rId4" Type="http://schemas.openxmlformats.org/officeDocument/2006/relationships/tags" Target="../tags/tag11.xml"/><Relationship Id="rId3" Type="http://schemas.openxmlformats.org/officeDocument/2006/relationships/tags" Target="../tags/tag10.xml"/><Relationship Id="rId2" Type="http://schemas.openxmlformats.org/officeDocument/2006/relationships/tags" Target="../tags/tag9.xml"/><Relationship Id="rId17" Type="http://schemas.openxmlformats.org/officeDocument/2006/relationships/notesSlide" Target="../notesSlides/notesSlide2.xml"/><Relationship Id="rId16" Type="http://schemas.openxmlformats.org/officeDocument/2006/relationships/slideLayout" Target="../slideLayouts/slideLayout1.xml"/><Relationship Id="rId15" Type="http://schemas.openxmlformats.org/officeDocument/2006/relationships/tags" Target="../tags/tag22.xml"/><Relationship Id="rId14" Type="http://schemas.openxmlformats.org/officeDocument/2006/relationships/tags" Target="../tags/tag21.xml"/><Relationship Id="rId13" Type="http://schemas.openxmlformats.org/officeDocument/2006/relationships/tags" Target="../tags/tag20.xml"/><Relationship Id="rId12" Type="http://schemas.openxmlformats.org/officeDocument/2006/relationships/tags" Target="../tags/tag19.xml"/><Relationship Id="rId11" Type="http://schemas.openxmlformats.org/officeDocument/2006/relationships/tags" Target="../tags/tag18.xml"/><Relationship Id="rId10" Type="http://schemas.openxmlformats.org/officeDocument/2006/relationships/tags" Target="../tags/tag17.xml"/><Relationship Id="rId1" Type="http://schemas.openxmlformats.org/officeDocument/2006/relationships/tags" Target="../tags/tag8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104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Relationship Id="rId3" Type="http://schemas.openxmlformats.org/officeDocument/2006/relationships/tags" Target="../tags/tag103.xml"/><Relationship Id="rId2" Type="http://schemas.openxmlformats.org/officeDocument/2006/relationships/tags" Target="../tags/tag102.xml"/><Relationship Id="rId1" Type="http://schemas.openxmlformats.org/officeDocument/2006/relationships/tags" Target="../tags/tag101.xml"/></Relationships>
</file>

<file path=ppt/slides/_rels/slide2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5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08.xml"/><Relationship Id="rId4" Type="http://schemas.openxmlformats.org/officeDocument/2006/relationships/image" Target="../media/image41.png"/><Relationship Id="rId3" Type="http://schemas.openxmlformats.org/officeDocument/2006/relationships/tags" Target="../tags/tag107.xml"/><Relationship Id="rId2" Type="http://schemas.openxmlformats.org/officeDocument/2006/relationships/tags" Target="../tags/tag106.xml"/><Relationship Id="rId1" Type="http://schemas.openxmlformats.org/officeDocument/2006/relationships/tags" Target="../tags/tag105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6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11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Relationship Id="rId3" Type="http://schemas.openxmlformats.org/officeDocument/2006/relationships/tags" Target="../tags/tag111.xml"/><Relationship Id="rId2" Type="http://schemas.openxmlformats.org/officeDocument/2006/relationships/tags" Target="../tags/tag110.xml"/><Relationship Id="rId1" Type="http://schemas.openxmlformats.org/officeDocument/2006/relationships/tags" Target="../tags/tag109.xml"/></Relationships>
</file>

<file path=ppt/slides/_rels/slide2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1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tags" Target="../tags/tag116.xml"/><Relationship Id="rId3" Type="http://schemas.openxmlformats.org/officeDocument/2006/relationships/tags" Target="../tags/tag115.xml"/><Relationship Id="rId2" Type="http://schemas.openxmlformats.org/officeDocument/2006/relationships/tags" Target="../tags/tag114.xml"/><Relationship Id="rId1" Type="http://schemas.openxmlformats.org/officeDocument/2006/relationships/tags" Target="../tags/tag113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1.vml"/><Relationship Id="rId7" Type="http://schemas.openxmlformats.org/officeDocument/2006/relationships/slideLayout" Target="../slideLayouts/slideLayout11.xml"/><Relationship Id="rId6" Type="http://schemas.openxmlformats.org/officeDocument/2006/relationships/image" Target="../media/image46.wmf"/><Relationship Id="rId5" Type="http://schemas.openxmlformats.org/officeDocument/2006/relationships/oleObject" Target="../embeddings/oleObject1.bin"/><Relationship Id="rId4" Type="http://schemas.openxmlformats.org/officeDocument/2006/relationships/tags" Target="../tags/tag120.xml"/><Relationship Id="rId3" Type="http://schemas.openxmlformats.org/officeDocument/2006/relationships/tags" Target="../tags/tag119.xml"/><Relationship Id="rId2" Type="http://schemas.openxmlformats.org/officeDocument/2006/relationships/tags" Target="../tags/tag118.xml"/><Relationship Id="rId1" Type="http://schemas.openxmlformats.org/officeDocument/2006/relationships/tags" Target="../tags/tag117.xml"/></Relationships>
</file>

<file path=ppt/slides/_rels/slide2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1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tags" Target="../tags/tag124.xml"/><Relationship Id="rId3" Type="http://schemas.openxmlformats.org/officeDocument/2006/relationships/tags" Target="../tags/tag123.xml"/><Relationship Id="rId2" Type="http://schemas.openxmlformats.org/officeDocument/2006/relationships/tags" Target="../tags/tag122.xml"/><Relationship Id="rId1" Type="http://schemas.openxmlformats.org/officeDocument/2006/relationships/tags" Target="../tags/tag121.xml"/></Relationships>
</file>

<file path=ppt/slides/_rels/slide2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1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tags" Target="../tags/tag128.xml"/><Relationship Id="rId3" Type="http://schemas.openxmlformats.org/officeDocument/2006/relationships/tags" Target="../tags/tag127.xml"/><Relationship Id="rId2" Type="http://schemas.openxmlformats.org/officeDocument/2006/relationships/tags" Target="../tags/tag126.xml"/><Relationship Id="rId1" Type="http://schemas.openxmlformats.org/officeDocument/2006/relationships/tags" Target="../tags/tag125.xml"/></Relationships>
</file>

<file path=ppt/slides/_rels/slide2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1.xml"/><Relationship Id="rId6" Type="http://schemas.openxmlformats.org/officeDocument/2006/relationships/image" Target="../media/image48.png"/><Relationship Id="rId5" Type="http://schemas.openxmlformats.org/officeDocument/2006/relationships/image" Target="../media/image51.png"/><Relationship Id="rId4" Type="http://schemas.openxmlformats.org/officeDocument/2006/relationships/tags" Target="../tags/tag132.xml"/><Relationship Id="rId3" Type="http://schemas.openxmlformats.org/officeDocument/2006/relationships/tags" Target="../tags/tag131.xml"/><Relationship Id="rId2" Type="http://schemas.openxmlformats.org/officeDocument/2006/relationships/tags" Target="../tags/tag130.xml"/><Relationship Id="rId1" Type="http://schemas.openxmlformats.org/officeDocument/2006/relationships/tags" Target="../tags/tag129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7" Type="http://schemas.openxmlformats.org/officeDocument/2006/relationships/image" Target="../media/image54.GIF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tags" Target="../tags/tag136.xml"/><Relationship Id="rId3" Type="http://schemas.openxmlformats.org/officeDocument/2006/relationships/tags" Target="../tags/tag135.xml"/><Relationship Id="rId2" Type="http://schemas.openxmlformats.org/officeDocument/2006/relationships/tags" Target="../tags/tag134.xml"/><Relationship Id="rId1" Type="http://schemas.openxmlformats.org/officeDocument/2006/relationships/tags" Target="../tags/tag133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7" Type="http://schemas.openxmlformats.org/officeDocument/2006/relationships/image" Target="../media/image57.png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tags" Target="../tags/tag140.xml"/><Relationship Id="rId3" Type="http://schemas.openxmlformats.org/officeDocument/2006/relationships/tags" Target="../tags/tag139.xml"/><Relationship Id="rId2" Type="http://schemas.openxmlformats.org/officeDocument/2006/relationships/tags" Target="../tags/tag138.xml"/><Relationship Id="rId1" Type="http://schemas.openxmlformats.org/officeDocument/2006/relationships/tags" Target="../tags/tag137.xml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1.xml"/><Relationship Id="rId5" Type="http://schemas.openxmlformats.org/officeDocument/2006/relationships/image" Target="../media/image3.png"/><Relationship Id="rId4" Type="http://schemas.openxmlformats.org/officeDocument/2006/relationships/tags" Target="../tags/tag26.xml"/><Relationship Id="rId3" Type="http://schemas.openxmlformats.org/officeDocument/2006/relationships/tags" Target="../tags/tag25.xml"/><Relationship Id="rId2" Type="http://schemas.openxmlformats.org/officeDocument/2006/relationships/tags" Target="../tags/tag24.xml"/><Relationship Id="rId1" Type="http://schemas.openxmlformats.org/officeDocument/2006/relationships/tags" Target="../tags/tag23.xml"/></Relationships>
</file>

<file path=ppt/slides/_rels/slide3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1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tags" Target="../tags/tag144.xml"/><Relationship Id="rId3" Type="http://schemas.openxmlformats.org/officeDocument/2006/relationships/tags" Target="../tags/tag143.xml"/><Relationship Id="rId2" Type="http://schemas.openxmlformats.org/officeDocument/2006/relationships/tags" Target="../tags/tag142.xml"/><Relationship Id="rId1" Type="http://schemas.openxmlformats.org/officeDocument/2006/relationships/tags" Target="../tags/tag141.xml"/></Relationships>
</file>

<file path=ppt/slides/_rels/slide3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7.x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148.xml"/><Relationship Id="rId4" Type="http://schemas.openxmlformats.org/officeDocument/2006/relationships/tags" Target="../tags/tag147.xml"/><Relationship Id="rId3" Type="http://schemas.openxmlformats.org/officeDocument/2006/relationships/tags" Target="../tags/tag146.xml"/><Relationship Id="rId2" Type="http://schemas.openxmlformats.org/officeDocument/2006/relationships/tags" Target="../tags/tag145.xml"/><Relationship Id="rId1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1.xml"/><Relationship Id="rId6" Type="http://schemas.openxmlformats.org/officeDocument/2006/relationships/tags" Target="../tags/tag31.xml"/><Relationship Id="rId5" Type="http://schemas.openxmlformats.org/officeDocument/2006/relationships/image" Target="../media/image4.png"/><Relationship Id="rId4" Type="http://schemas.openxmlformats.org/officeDocument/2006/relationships/tags" Target="../tags/tag30.xml"/><Relationship Id="rId3" Type="http://schemas.openxmlformats.org/officeDocument/2006/relationships/tags" Target="../tags/tag29.xml"/><Relationship Id="rId2" Type="http://schemas.openxmlformats.org/officeDocument/2006/relationships/tags" Target="../tags/tag28.xml"/><Relationship Id="rId1" Type="http://schemas.openxmlformats.org/officeDocument/2006/relationships/tags" Target="../tags/tag27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36.xml"/><Relationship Id="rId8" Type="http://schemas.openxmlformats.org/officeDocument/2006/relationships/image" Target="../media/image8.png"/><Relationship Id="rId7" Type="http://schemas.openxmlformats.org/officeDocument/2006/relationships/image" Target="../media/image7.png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tags" Target="../tags/tag35.xml"/><Relationship Id="rId3" Type="http://schemas.openxmlformats.org/officeDocument/2006/relationships/tags" Target="../tags/tag34.xml"/><Relationship Id="rId2" Type="http://schemas.openxmlformats.org/officeDocument/2006/relationships/tags" Target="../tags/tag33.xml"/><Relationship Id="rId12" Type="http://schemas.openxmlformats.org/officeDocument/2006/relationships/slideLayout" Target="../slideLayouts/slideLayout11.xml"/><Relationship Id="rId11" Type="http://schemas.openxmlformats.org/officeDocument/2006/relationships/image" Target="../media/image10.png"/><Relationship Id="rId10" Type="http://schemas.openxmlformats.org/officeDocument/2006/relationships/image" Target="../media/image9.png"/><Relationship Id="rId1" Type="http://schemas.openxmlformats.org/officeDocument/2006/relationships/tags" Target="../tags/tag32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14.png"/><Relationship Id="rId8" Type="http://schemas.openxmlformats.org/officeDocument/2006/relationships/image" Target="../media/image13.png"/><Relationship Id="rId7" Type="http://schemas.openxmlformats.org/officeDocument/2006/relationships/image" Target="../media/image12.png"/><Relationship Id="rId6" Type="http://schemas.openxmlformats.org/officeDocument/2006/relationships/tags" Target="../tags/tag41.xml"/><Relationship Id="rId5" Type="http://schemas.openxmlformats.org/officeDocument/2006/relationships/image" Target="../media/image11.png"/><Relationship Id="rId4" Type="http://schemas.openxmlformats.org/officeDocument/2006/relationships/tags" Target="../tags/tag40.xml"/><Relationship Id="rId3" Type="http://schemas.openxmlformats.org/officeDocument/2006/relationships/tags" Target="../tags/tag39.xml"/><Relationship Id="rId2" Type="http://schemas.openxmlformats.org/officeDocument/2006/relationships/tags" Target="../tags/tag38.xml"/><Relationship Id="rId10" Type="http://schemas.openxmlformats.org/officeDocument/2006/relationships/slideLayout" Target="../slideLayouts/slideLayout11.xml"/><Relationship Id="rId1" Type="http://schemas.openxmlformats.org/officeDocument/2006/relationships/tags" Target="../tags/tag37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18.png"/><Relationship Id="rId8" Type="http://schemas.openxmlformats.org/officeDocument/2006/relationships/image" Target="../media/image17.png"/><Relationship Id="rId7" Type="http://schemas.openxmlformats.org/officeDocument/2006/relationships/image" Target="../media/image16.png"/><Relationship Id="rId6" Type="http://schemas.openxmlformats.org/officeDocument/2006/relationships/image" Target="../media/image15.png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0" Type="http://schemas.openxmlformats.org/officeDocument/2006/relationships/slideLayout" Target="../slideLayouts/slideLayout11.xml"/><Relationship Id="rId1" Type="http://schemas.openxmlformats.org/officeDocument/2006/relationships/tags" Target="../tags/tag42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image" Target="../media/image19.png"/><Relationship Id="rId8" Type="http://schemas.openxmlformats.org/officeDocument/2006/relationships/tags" Target="../tags/tag54.xml"/><Relationship Id="rId7" Type="http://schemas.openxmlformats.org/officeDocument/2006/relationships/tags" Target="../tags/tag53.xml"/><Relationship Id="rId6" Type="http://schemas.openxmlformats.org/officeDocument/2006/relationships/tags" Target="../tags/tag52.xml"/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0" Type="http://schemas.openxmlformats.org/officeDocument/2006/relationships/slideLayout" Target="../slideLayouts/slideLayout11.xml"/><Relationship Id="rId1" Type="http://schemas.openxmlformats.org/officeDocument/2006/relationships/tags" Target="../tags/tag4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7" Type="http://schemas.openxmlformats.org/officeDocument/2006/relationships/image" Target="../media/image21.png"/><Relationship Id="rId6" Type="http://schemas.openxmlformats.org/officeDocument/2006/relationships/image" Target="../media/image20.png"/><Relationship Id="rId5" Type="http://schemas.openxmlformats.org/officeDocument/2006/relationships/tags" Target="../tags/tag59.xml"/><Relationship Id="rId4" Type="http://schemas.openxmlformats.org/officeDocument/2006/relationships/tags" Target="../tags/tag58.xml"/><Relationship Id="rId3" Type="http://schemas.openxmlformats.org/officeDocument/2006/relationships/tags" Target="../tags/tag57.xml"/><Relationship Id="rId2" Type="http://schemas.openxmlformats.org/officeDocument/2006/relationships/tags" Target="../tags/tag56.xml"/><Relationship Id="rId1" Type="http://schemas.openxmlformats.org/officeDocument/2006/relationships/tags" Target="../tags/tag5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1" r="4882"/>
          <a:stretch>
            <a:fillRect/>
          </a:stretch>
        </p:blipFill>
        <p:spPr>
          <a:xfrm>
            <a:off x="0" y="0"/>
            <a:ext cx="12172950" cy="6858000"/>
          </a:xfrm>
          <a:prstGeom prst="rect">
            <a:avLst/>
          </a:prstGeom>
        </p:spPr>
      </p:pic>
      <p:sp>
        <p:nvSpPr>
          <p:cNvPr id="29" name="PA_文本框 28"/>
          <p:cNvSpPr txBox="1"/>
          <p:nvPr>
            <p:custDataLst>
              <p:tags r:id="rId2"/>
            </p:custDataLst>
          </p:nvPr>
        </p:nvSpPr>
        <p:spPr>
          <a:xfrm>
            <a:off x="3274939" y="2142001"/>
            <a:ext cx="7096461" cy="1076325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r>
              <a:rPr lang="en-US" sz="6400" b="1" dirty="0">
                <a:solidFill>
                  <a:srgbClr val="16422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PK</a:t>
            </a:r>
            <a:r>
              <a:rPr lang="zh-CN" altLang="en-US" sz="6400" b="1" dirty="0">
                <a:solidFill>
                  <a:srgbClr val="16422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千库网</a:t>
            </a:r>
            <a:endParaRPr lang="zh-CN" altLang="en-US" sz="6400" b="1" dirty="0">
              <a:solidFill>
                <a:srgbClr val="16422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PA_等腰三角形 26"/>
          <p:cNvSpPr/>
          <p:nvPr>
            <p:custDataLst>
              <p:tags r:id="rId3"/>
            </p:custDataLst>
          </p:nvPr>
        </p:nvSpPr>
        <p:spPr>
          <a:xfrm>
            <a:off x="3158653" y="4065880"/>
            <a:ext cx="1135135" cy="675524"/>
          </a:xfrm>
          <a:custGeom>
            <a:avLst/>
            <a:gdLst>
              <a:gd name="connsiteX0" fmla="*/ 0 w 1203469"/>
              <a:gd name="connsiteY0" fmla="*/ 1037474 h 1037474"/>
              <a:gd name="connsiteX1" fmla="*/ 601735 w 1203469"/>
              <a:gd name="connsiteY1" fmla="*/ 0 h 1037474"/>
              <a:gd name="connsiteX2" fmla="*/ 1203469 w 1203469"/>
              <a:gd name="connsiteY2" fmla="*/ 1037474 h 1037474"/>
              <a:gd name="connsiteX3" fmla="*/ 0 w 1203469"/>
              <a:gd name="connsiteY3" fmla="*/ 1037474 h 1037474"/>
              <a:gd name="connsiteX0-1" fmla="*/ 0 w 1736869"/>
              <a:gd name="connsiteY0-2" fmla="*/ 1037474 h 1037474"/>
              <a:gd name="connsiteX1-3" fmla="*/ 601735 w 1736869"/>
              <a:gd name="connsiteY1-4" fmla="*/ 0 h 1037474"/>
              <a:gd name="connsiteX2-5" fmla="*/ 1736869 w 1736869"/>
              <a:gd name="connsiteY2-6" fmla="*/ 294524 h 1037474"/>
              <a:gd name="connsiteX3-7" fmla="*/ 0 w 1736869"/>
              <a:gd name="connsiteY3-8" fmla="*/ 1037474 h 1037474"/>
              <a:gd name="connsiteX0-9" fmla="*/ 369815 w 1135134"/>
              <a:gd name="connsiteY0-10" fmla="*/ 675524 h 675524"/>
              <a:gd name="connsiteX1-11" fmla="*/ 0 w 1135134"/>
              <a:gd name="connsiteY1-12" fmla="*/ 0 h 675524"/>
              <a:gd name="connsiteX2-13" fmla="*/ 1135134 w 1135134"/>
              <a:gd name="connsiteY2-14" fmla="*/ 294524 h 675524"/>
              <a:gd name="connsiteX3-15" fmla="*/ 369815 w 1135134"/>
              <a:gd name="connsiteY3-16" fmla="*/ 675524 h 67552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135134" h="675524">
                <a:moveTo>
                  <a:pt x="369815" y="675524"/>
                </a:moveTo>
                <a:lnTo>
                  <a:pt x="0" y="0"/>
                </a:lnTo>
                <a:lnTo>
                  <a:pt x="1135134" y="294524"/>
                </a:lnTo>
                <a:lnTo>
                  <a:pt x="369815" y="67552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400">
              <a:solidFill>
                <a:srgbClr val="164225"/>
              </a:solidFill>
            </a:endParaRPr>
          </a:p>
        </p:txBody>
      </p:sp>
      <p:sp>
        <p:nvSpPr>
          <p:cNvPr id="38" name="PA_文本框 32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3458633" y="3272790"/>
            <a:ext cx="3778249" cy="4305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r>
              <a:rPr lang="zh-CN" altLang="en-US" sz="2800" dirty="0">
                <a:solidFill>
                  <a:srgbClr val="164225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我就这样看着你  </a:t>
            </a:r>
            <a:endParaRPr lang="zh-CN" altLang="en-US" sz="2800" dirty="0">
              <a:solidFill>
                <a:srgbClr val="164225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9" name="PA_文本框 25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3890078" y="4141204"/>
            <a:ext cx="3266016" cy="1938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r>
              <a:rPr lang="en-US" altLang="zh-CN" dirty="0">
                <a:solidFill>
                  <a:srgbClr val="164225"/>
                </a:solidFill>
              </a:rPr>
              <a:t>CEO</a:t>
            </a:r>
            <a:r>
              <a:rPr lang="zh-CN" altLang="en-US" dirty="0">
                <a:solidFill>
                  <a:srgbClr val="164225"/>
                </a:solidFill>
              </a:rPr>
              <a:t>：洪韬濮</a:t>
            </a:r>
            <a:endParaRPr lang="zh-CN" altLang="en-US" dirty="0">
              <a:solidFill>
                <a:srgbClr val="164225"/>
              </a:solidFill>
            </a:endParaRPr>
          </a:p>
          <a:p>
            <a:r>
              <a:rPr lang="zh-CN" altLang="en-US" dirty="0">
                <a:solidFill>
                  <a:srgbClr val="164225"/>
                </a:solidFill>
              </a:rPr>
              <a:t>项目经理：李阳</a:t>
            </a:r>
            <a:endParaRPr lang="zh-CN" altLang="en-US" dirty="0">
              <a:solidFill>
                <a:srgbClr val="164225"/>
              </a:solidFill>
            </a:endParaRPr>
          </a:p>
          <a:p>
            <a:r>
              <a:rPr lang="zh-CN" altLang="en-US" dirty="0">
                <a:solidFill>
                  <a:srgbClr val="164225"/>
                </a:solidFill>
              </a:rPr>
              <a:t>人力资源：伍学益</a:t>
            </a:r>
            <a:endParaRPr lang="zh-CN" altLang="en-US" dirty="0">
              <a:solidFill>
                <a:srgbClr val="164225"/>
              </a:solidFill>
            </a:endParaRPr>
          </a:p>
          <a:p>
            <a:r>
              <a:rPr lang="en-US" altLang="zh-CN" dirty="0">
                <a:solidFill>
                  <a:srgbClr val="164225"/>
                </a:solidFill>
              </a:rPr>
              <a:t>UI</a:t>
            </a:r>
            <a:r>
              <a:rPr lang="zh-CN" altLang="en-US" dirty="0">
                <a:solidFill>
                  <a:srgbClr val="164225"/>
                </a:solidFill>
              </a:rPr>
              <a:t>设计师：毛丽华</a:t>
            </a:r>
            <a:endParaRPr lang="zh-CN" altLang="en-US" dirty="0">
              <a:solidFill>
                <a:srgbClr val="164225"/>
              </a:solidFill>
            </a:endParaRPr>
          </a:p>
          <a:p>
            <a:r>
              <a:rPr lang="zh-CN" altLang="en-US" dirty="0">
                <a:solidFill>
                  <a:srgbClr val="164225"/>
                </a:solidFill>
              </a:rPr>
              <a:t>程序员鼓励师：邓斯予</a:t>
            </a:r>
            <a:endParaRPr lang="zh-CN" altLang="en-US" dirty="0">
              <a:solidFill>
                <a:srgbClr val="164225"/>
              </a:solidFill>
            </a:endParaRPr>
          </a:p>
          <a:p>
            <a:r>
              <a:rPr lang="zh-CN" altLang="en-US" dirty="0">
                <a:solidFill>
                  <a:srgbClr val="164225"/>
                </a:solidFill>
              </a:rPr>
              <a:t>产品经理：李国亮</a:t>
            </a:r>
            <a:endParaRPr lang="zh-CN" altLang="en-US" dirty="0">
              <a:solidFill>
                <a:srgbClr val="164225"/>
              </a:solidFill>
            </a:endParaRPr>
          </a:p>
          <a:p>
            <a:endParaRPr lang="zh-CN" altLang="en-US" dirty="0">
              <a:solidFill>
                <a:srgbClr val="164225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96250" y="4489450"/>
            <a:ext cx="1933575" cy="15906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99"/>
                            </p:stCondLst>
                            <p:childTnLst>
                              <p:par>
                                <p:cTn id="13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19" dur="500" tmFilter="0,0; .5, 1; 1, 1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99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2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8" grpId="0" bldLvl="0" autoUpdateAnimBg="0"/>
      <p:bldP spid="39" grpId="0" bldLvl="0" autoUpdateAnimBg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A_环形箭头 5"/>
          <p:cNvSpPr/>
          <p:nvPr>
            <p:custDataLst>
              <p:tags r:id="rId1"/>
            </p:custDataLst>
          </p:nvPr>
        </p:nvSpPr>
        <p:spPr>
          <a:xfrm>
            <a:off x="4806597" y="1612318"/>
            <a:ext cx="2641470" cy="2641470"/>
          </a:xfrm>
          <a:prstGeom prst="circularArrow">
            <a:avLst>
              <a:gd name="adj1" fmla="val 2567"/>
              <a:gd name="adj2" fmla="val 311540"/>
              <a:gd name="adj3" fmla="val 19512949"/>
              <a:gd name="adj4" fmla="val 12575511"/>
              <a:gd name="adj5" fmla="val 2994"/>
            </a:avLst>
          </a:prstGeom>
          <a:solidFill>
            <a:schemeClr val="accent2"/>
          </a:solidFill>
        </p:spPr>
        <p:style>
          <a:lnRef idx="0">
            <a:schemeClr val="accent5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5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5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zh-CN" altLang="en-US">
              <a:cs typeface="+mn-ea"/>
              <a:sym typeface="+mn-lt"/>
            </a:endParaRPr>
          </a:p>
        </p:txBody>
      </p:sp>
      <p:grpSp>
        <p:nvGrpSpPr>
          <p:cNvPr id="46" name="PA_组合 45"/>
          <p:cNvGrpSpPr/>
          <p:nvPr>
            <p:custDataLst>
              <p:tags r:id="rId2"/>
            </p:custDataLst>
          </p:nvPr>
        </p:nvGrpSpPr>
        <p:grpSpPr>
          <a:xfrm>
            <a:off x="4165600" y="277508"/>
            <a:ext cx="3860800" cy="460375"/>
            <a:chOff x="4165600" y="226708"/>
            <a:chExt cx="3860800" cy="460375"/>
          </a:xfrm>
        </p:grpSpPr>
        <p:sp>
          <p:nvSpPr>
            <p:cNvPr id="47" name="PA_文本框 46"/>
            <p:cNvSpPr txBox="1"/>
            <p:nvPr>
              <p:custDataLst>
                <p:tags r:id="rId3"/>
              </p:custDataLst>
            </p:nvPr>
          </p:nvSpPr>
          <p:spPr>
            <a:xfrm>
              <a:off x="4165600" y="226708"/>
              <a:ext cx="3860800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latin typeface="+mj-ea"/>
                  <a:ea typeface="+mj-ea"/>
                </a:rPr>
                <a:t>03</a:t>
              </a:r>
              <a:endParaRPr lang="en-US" altLang="zh-CN" sz="2400" b="1" dirty="0">
                <a:latin typeface="+mj-ea"/>
                <a:ea typeface="+mj-ea"/>
              </a:endParaRPr>
            </a:p>
          </p:txBody>
        </p:sp>
        <p:cxnSp>
          <p:nvCxnSpPr>
            <p:cNvPr id="48" name="PA_直接连接符 47"/>
            <p:cNvCxnSpPr/>
            <p:nvPr>
              <p:custDataLst>
                <p:tags r:id="rId4"/>
              </p:custDataLst>
            </p:nvPr>
          </p:nvCxnSpPr>
          <p:spPr>
            <a:xfrm>
              <a:off x="4419600" y="457541"/>
              <a:ext cx="48768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PA_直接连接符 48"/>
            <p:cNvCxnSpPr/>
            <p:nvPr>
              <p:custDataLst>
                <p:tags r:id="rId5"/>
              </p:custDataLst>
            </p:nvPr>
          </p:nvCxnSpPr>
          <p:spPr>
            <a:xfrm>
              <a:off x="7231380" y="457541"/>
              <a:ext cx="48768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18155" y="2418715"/>
            <a:ext cx="2790190" cy="22098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77330" y="2485390"/>
            <a:ext cx="2713990" cy="214312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498725" y="5340985"/>
            <a:ext cx="742823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左图为静态的效果，右图为结束的效果。当鼠标移上图片，文字和遮罩都由下至上的运动到固定的位置</a:t>
            </a:r>
            <a:r>
              <a:rPr lang="en-US" altLang="zh-CN"/>
              <a:t>(transform transition)</a:t>
            </a:r>
            <a:r>
              <a:rPr lang="zh-CN" altLang="en-US"/>
              <a:t>。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PA_组合 33"/>
          <p:cNvGrpSpPr/>
          <p:nvPr>
            <p:custDataLst>
              <p:tags r:id="rId1"/>
            </p:custDataLst>
          </p:nvPr>
        </p:nvGrpSpPr>
        <p:grpSpPr>
          <a:xfrm>
            <a:off x="4165600" y="277508"/>
            <a:ext cx="3860800" cy="460375"/>
            <a:chOff x="4165600" y="226708"/>
            <a:chExt cx="3860800" cy="460375"/>
          </a:xfrm>
        </p:grpSpPr>
        <p:sp>
          <p:nvSpPr>
            <p:cNvPr id="35" name="PA_文本框 34"/>
            <p:cNvSpPr txBox="1"/>
            <p:nvPr>
              <p:custDataLst>
                <p:tags r:id="rId2"/>
              </p:custDataLst>
            </p:nvPr>
          </p:nvSpPr>
          <p:spPr>
            <a:xfrm>
              <a:off x="4165600" y="226708"/>
              <a:ext cx="3860800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latin typeface="+mj-ea"/>
                  <a:ea typeface="+mj-ea"/>
                  <a:sym typeface="+mn-ea"/>
                </a:rPr>
                <a:t>04</a:t>
              </a:r>
              <a:endParaRPr lang="en-US" altLang="zh-CN" sz="2400" b="1" dirty="0">
                <a:latin typeface="+mj-ea"/>
                <a:ea typeface="+mj-ea"/>
              </a:endParaRPr>
            </a:p>
          </p:txBody>
        </p:sp>
        <p:cxnSp>
          <p:nvCxnSpPr>
            <p:cNvPr id="36" name="PA_直接连接符 35"/>
            <p:cNvCxnSpPr/>
            <p:nvPr>
              <p:custDataLst>
                <p:tags r:id="rId3"/>
              </p:custDataLst>
            </p:nvPr>
          </p:nvCxnSpPr>
          <p:spPr>
            <a:xfrm>
              <a:off x="4800600" y="457541"/>
              <a:ext cx="48768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PA_直接连接符 36"/>
            <p:cNvCxnSpPr/>
            <p:nvPr>
              <p:custDataLst>
                <p:tags r:id="rId4"/>
              </p:custDataLst>
            </p:nvPr>
          </p:nvCxnSpPr>
          <p:spPr>
            <a:xfrm>
              <a:off x="6897351" y="457541"/>
              <a:ext cx="48768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00" y="930275"/>
            <a:ext cx="6878955" cy="287845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05" y="3808730"/>
            <a:ext cx="7153910" cy="296418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68515" y="1181100"/>
            <a:ext cx="4613910" cy="54641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PA_组合 33"/>
          <p:cNvGrpSpPr/>
          <p:nvPr>
            <p:custDataLst>
              <p:tags r:id="rId1"/>
            </p:custDataLst>
          </p:nvPr>
        </p:nvGrpSpPr>
        <p:grpSpPr>
          <a:xfrm>
            <a:off x="4165600" y="277508"/>
            <a:ext cx="3860800" cy="460375"/>
            <a:chOff x="4165600" y="226708"/>
            <a:chExt cx="3860800" cy="460375"/>
          </a:xfrm>
        </p:grpSpPr>
        <p:sp>
          <p:nvSpPr>
            <p:cNvPr id="35" name="PA_文本框 34"/>
            <p:cNvSpPr txBox="1"/>
            <p:nvPr>
              <p:custDataLst>
                <p:tags r:id="rId2"/>
              </p:custDataLst>
            </p:nvPr>
          </p:nvSpPr>
          <p:spPr>
            <a:xfrm>
              <a:off x="4165600" y="226708"/>
              <a:ext cx="3860800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latin typeface="+mj-ea"/>
                  <a:ea typeface="+mj-ea"/>
                  <a:sym typeface="+mn-ea"/>
                </a:rPr>
                <a:t>05</a:t>
              </a:r>
              <a:endParaRPr lang="en-US" altLang="zh-CN" sz="2400" b="1" dirty="0">
                <a:latin typeface="+mj-ea"/>
                <a:ea typeface="+mj-ea"/>
              </a:endParaRPr>
            </a:p>
          </p:txBody>
        </p:sp>
        <p:cxnSp>
          <p:nvCxnSpPr>
            <p:cNvPr id="36" name="PA_直接连接符 35"/>
            <p:cNvCxnSpPr/>
            <p:nvPr>
              <p:custDataLst>
                <p:tags r:id="rId3"/>
              </p:custDataLst>
            </p:nvPr>
          </p:nvCxnSpPr>
          <p:spPr>
            <a:xfrm>
              <a:off x="4800600" y="457541"/>
              <a:ext cx="48768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PA_直接连接符 36"/>
            <p:cNvCxnSpPr/>
            <p:nvPr>
              <p:custDataLst>
                <p:tags r:id="rId4"/>
              </p:custDataLst>
            </p:nvPr>
          </p:nvCxnSpPr>
          <p:spPr>
            <a:xfrm>
              <a:off x="6897351" y="457541"/>
              <a:ext cx="48768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文本框 4"/>
          <p:cNvSpPr txBox="1"/>
          <p:nvPr/>
        </p:nvSpPr>
        <p:spPr>
          <a:xfrm>
            <a:off x="1511300" y="1362710"/>
            <a:ext cx="5383530" cy="3969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一个简单的</a:t>
            </a:r>
            <a:r>
              <a:rPr lang="en-US" altLang="zh-CN"/>
              <a:t>lightBox</a:t>
            </a:r>
            <a:r>
              <a:rPr lang="zh-CN" altLang="en-US"/>
              <a:t>插件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主要可选参数：</a:t>
            </a:r>
            <a:endParaRPr lang="zh-CN" altLang="en-US"/>
          </a:p>
          <a:p>
            <a:pPr marL="342900" indent="-342900">
              <a:buFont typeface="+mj-ea"/>
              <a:buAutoNum type="circleNumDbPlain"/>
            </a:pPr>
            <a:r>
              <a:rPr lang="en-US" altLang="zh-CN"/>
              <a:t>col(</a:t>
            </a:r>
            <a:r>
              <a:rPr lang="zh-CN" altLang="en-US">
                <a:sym typeface="+mn-ea"/>
              </a:rPr>
              <a:t>每行容纳图片的张数</a:t>
            </a:r>
            <a:r>
              <a:rPr lang="en-US" altLang="zh-CN"/>
              <a:t>)</a:t>
            </a:r>
            <a:endParaRPr lang="en-US" altLang="zh-CN"/>
          </a:p>
          <a:p>
            <a:pPr marL="342900" indent="-342900">
              <a:buFont typeface="+mj-ea"/>
              <a:buAutoNum type="circleNumDbPlain"/>
            </a:pPr>
            <a:r>
              <a:rPr lang="en-US" altLang="zh-CN"/>
              <a:t>effect(</a:t>
            </a:r>
            <a:r>
              <a:rPr lang="zh-CN" altLang="en-US">
                <a:sym typeface="+mn-ea"/>
              </a:rPr>
              <a:t>点击图片出现方式</a:t>
            </a:r>
            <a:r>
              <a:rPr lang="en-US" altLang="zh-CN">
                <a:sym typeface="+mn-ea"/>
              </a:rPr>
              <a:t>(</a:t>
            </a:r>
            <a:r>
              <a:rPr lang="zh-CN" altLang="en-US">
                <a:sym typeface="+mn-ea"/>
              </a:rPr>
              <a:t>单纯出现，慢慢变大出现</a:t>
            </a:r>
            <a:r>
              <a:rPr lang="en-US" altLang="zh-CN">
                <a:sym typeface="+mn-ea"/>
              </a:rPr>
              <a:t>)</a:t>
            </a:r>
            <a:r>
              <a:rPr lang="en-US" altLang="zh-CN"/>
              <a:t>)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实现功能：</a:t>
            </a:r>
            <a:endParaRPr lang="zh-CN" altLang="en-US"/>
          </a:p>
          <a:p>
            <a:pPr marL="342900" indent="-342900">
              <a:buFont typeface="+mj-ea"/>
              <a:buAutoNum type="circleNumDbPlain"/>
            </a:pPr>
            <a:r>
              <a:rPr lang="zh-CN" altLang="en-US"/>
              <a:t>点击图片，查看大图，鼠标滚动页面不会跟着滚动</a:t>
            </a:r>
            <a:endParaRPr lang="zh-CN" altLang="en-US"/>
          </a:p>
          <a:p>
            <a:pPr marL="342900" indent="-342900">
              <a:buFont typeface="+mj-ea"/>
              <a:buAutoNum type="circleNumDbPlain"/>
            </a:pPr>
            <a:r>
              <a:rPr lang="zh-CN" altLang="en-US"/>
              <a:t>可以向左向右切换查看，当到达第一张或最后一张，白色箭头变灰，代表不可继续向此方向切换</a:t>
            </a:r>
            <a:endParaRPr lang="zh-CN" altLang="en-US"/>
          </a:p>
          <a:p>
            <a:pPr marL="342900" indent="-342900">
              <a:buFont typeface="+mj-ea"/>
              <a:buAutoNum type="circleNumDbPlain"/>
            </a:pPr>
            <a:r>
              <a:rPr lang="zh-CN" altLang="en-US"/>
              <a:t>点击空白处，遮罩层消失，鼠标滚动页面可以跟着滚动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PA_组合 33"/>
          <p:cNvGrpSpPr/>
          <p:nvPr>
            <p:custDataLst>
              <p:tags r:id="rId1"/>
            </p:custDataLst>
          </p:nvPr>
        </p:nvGrpSpPr>
        <p:grpSpPr>
          <a:xfrm>
            <a:off x="4165600" y="277508"/>
            <a:ext cx="3860800" cy="460375"/>
            <a:chOff x="4165600" y="226708"/>
            <a:chExt cx="3860800" cy="460375"/>
          </a:xfrm>
        </p:grpSpPr>
        <p:sp>
          <p:nvSpPr>
            <p:cNvPr id="35" name="PA_文本框 34"/>
            <p:cNvSpPr txBox="1"/>
            <p:nvPr>
              <p:custDataLst>
                <p:tags r:id="rId2"/>
              </p:custDataLst>
            </p:nvPr>
          </p:nvSpPr>
          <p:spPr>
            <a:xfrm>
              <a:off x="4165600" y="226708"/>
              <a:ext cx="3860800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latin typeface="+mj-ea"/>
                  <a:ea typeface="+mj-ea"/>
                  <a:sym typeface="+mn-ea"/>
                </a:rPr>
                <a:t>06</a:t>
              </a:r>
              <a:endParaRPr lang="en-US" altLang="zh-CN" sz="2400" b="1" dirty="0">
                <a:latin typeface="+mj-ea"/>
                <a:ea typeface="+mj-ea"/>
                <a:sym typeface="+mn-ea"/>
              </a:endParaRPr>
            </a:p>
          </p:txBody>
        </p:sp>
        <p:cxnSp>
          <p:nvCxnSpPr>
            <p:cNvPr id="36" name="PA_直接连接符 35"/>
            <p:cNvCxnSpPr/>
            <p:nvPr>
              <p:custDataLst>
                <p:tags r:id="rId3"/>
              </p:custDataLst>
            </p:nvPr>
          </p:nvCxnSpPr>
          <p:spPr>
            <a:xfrm>
              <a:off x="4800600" y="457541"/>
              <a:ext cx="48768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PA_直接连接符 36"/>
            <p:cNvCxnSpPr/>
            <p:nvPr>
              <p:custDataLst>
                <p:tags r:id="rId4"/>
              </p:custDataLst>
            </p:nvPr>
          </p:nvCxnSpPr>
          <p:spPr>
            <a:xfrm>
              <a:off x="6897351" y="457541"/>
              <a:ext cx="48768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文本框 4"/>
          <p:cNvSpPr txBox="1"/>
          <p:nvPr/>
        </p:nvSpPr>
        <p:spPr>
          <a:xfrm>
            <a:off x="342900" y="1098550"/>
            <a:ext cx="5383530" cy="5354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ym typeface="+mn-ea"/>
              </a:rPr>
              <a:t>实现思路：</a:t>
            </a:r>
            <a:endParaRPr lang="zh-CN" altLang="en-US"/>
          </a:p>
          <a:p>
            <a:pPr indent="0">
              <a:buFont typeface="+mj-ea"/>
              <a:buNone/>
            </a:pPr>
            <a:r>
              <a:rPr lang="en-US" altLang="zh-CN">
                <a:sym typeface="+mn-ea"/>
              </a:rPr>
              <a:t>jquery</a:t>
            </a:r>
            <a:r>
              <a:rPr lang="zh-CN" altLang="en-US">
                <a:sym typeface="+mn-ea"/>
              </a:rPr>
              <a:t>插件基本框架：</a:t>
            </a:r>
            <a:endParaRPr lang="zh-CN" altLang="en-US"/>
          </a:p>
          <a:p>
            <a:pPr indent="0">
              <a:buFont typeface="+mj-ea"/>
              <a:buNone/>
            </a:pPr>
            <a:r>
              <a:rPr lang="zh-CN" altLang="en-US">
                <a:sym typeface="+mn-ea"/>
              </a:rPr>
              <a:t>;(function($){</a:t>
            </a:r>
            <a:endParaRPr lang="zh-CN" altLang="en-US"/>
          </a:p>
          <a:p>
            <a:pPr indent="0">
              <a:buFont typeface="+mj-ea"/>
              <a:buNone/>
            </a:pPr>
            <a:r>
              <a:rPr lang="zh-CN" altLang="en-US">
                <a:sym typeface="+mn-ea"/>
              </a:rPr>
              <a:t>    var lightBox=function(lightBox){</a:t>
            </a:r>
            <a:endParaRPr lang="zh-CN" altLang="en-US"/>
          </a:p>
          <a:p>
            <a:pPr indent="0">
              <a:buFont typeface="+mj-ea"/>
              <a:buNone/>
            </a:pPr>
            <a:r>
              <a:rPr lang="zh-CN" altLang="en-US">
                <a:sym typeface="+mn-ea"/>
              </a:rPr>
              <a:t>        </a:t>
            </a:r>
            <a:endParaRPr lang="zh-CN" altLang="en-US"/>
          </a:p>
          <a:p>
            <a:pPr indent="0">
              <a:buFont typeface="+mj-ea"/>
              <a:buNone/>
            </a:pPr>
            <a:r>
              <a:rPr lang="zh-CN" altLang="en-US">
                <a:sym typeface="+mn-ea"/>
              </a:rPr>
              <a:t>    }</a:t>
            </a:r>
            <a:endParaRPr lang="zh-CN" altLang="en-US"/>
          </a:p>
          <a:p>
            <a:pPr indent="0">
              <a:buFont typeface="+mj-ea"/>
              <a:buNone/>
            </a:pPr>
            <a:endParaRPr lang="zh-CN" altLang="en-US"/>
          </a:p>
          <a:p>
            <a:pPr indent="0">
              <a:buFont typeface="+mj-ea"/>
              <a:buNone/>
            </a:pPr>
            <a:r>
              <a:rPr lang="zh-CN" altLang="en-US">
                <a:sym typeface="+mn-ea"/>
              </a:rPr>
              <a:t>    lightBox.prototype={</a:t>
            </a:r>
            <a:endParaRPr lang="zh-CN" altLang="en-US"/>
          </a:p>
          <a:p>
            <a:pPr indent="0">
              <a:buFont typeface="+mj-ea"/>
              <a:buNone/>
            </a:pPr>
            <a:r>
              <a:rPr lang="zh-CN" altLang="en-US">
                <a:sym typeface="+mn-ea"/>
              </a:rPr>
              <a:t>        </a:t>
            </a:r>
            <a:endParaRPr lang="zh-CN" altLang="en-US"/>
          </a:p>
          <a:p>
            <a:pPr indent="0">
              <a:buFont typeface="+mj-ea"/>
              <a:buNone/>
            </a:pPr>
            <a:r>
              <a:rPr lang="zh-CN" altLang="en-US">
                <a:sym typeface="+mn-ea"/>
              </a:rPr>
              <a:t>            </a:t>
            </a:r>
            <a:endParaRPr lang="zh-CN" altLang="en-US"/>
          </a:p>
          <a:p>
            <a:pPr indent="0">
              <a:buFont typeface="+mj-ea"/>
              <a:buNone/>
            </a:pPr>
            <a:r>
              <a:rPr lang="zh-CN" altLang="en-US">
                <a:sym typeface="+mn-ea"/>
              </a:rPr>
              <a:t>    }</a:t>
            </a:r>
            <a:endParaRPr lang="zh-CN" altLang="en-US"/>
          </a:p>
          <a:p>
            <a:pPr indent="0">
              <a:buFont typeface="+mj-ea"/>
              <a:buNone/>
            </a:pPr>
            <a:endParaRPr lang="zh-CN" altLang="en-US"/>
          </a:p>
          <a:p>
            <a:pPr indent="0">
              <a:buFont typeface="+mj-ea"/>
              <a:buNone/>
            </a:pPr>
            <a:r>
              <a:rPr lang="zh-CN" altLang="en-US">
                <a:sym typeface="+mn-ea"/>
              </a:rPr>
              <a:t>    $.fn.extend({</a:t>
            </a:r>
            <a:endParaRPr lang="zh-CN" altLang="en-US"/>
          </a:p>
          <a:p>
            <a:pPr indent="0">
              <a:buFont typeface="+mj-ea"/>
              <a:buNone/>
            </a:pPr>
            <a:r>
              <a:rPr lang="zh-CN" altLang="en-US">
                <a:sym typeface="+mn-ea"/>
              </a:rPr>
              <a:t>        </a:t>
            </a:r>
            <a:endParaRPr lang="zh-CN" altLang="en-US"/>
          </a:p>
          <a:p>
            <a:pPr indent="0">
              <a:buFont typeface="+mj-ea"/>
              <a:buNone/>
            </a:pPr>
            <a:r>
              <a:rPr lang="zh-CN" altLang="en-US">
                <a:sym typeface="+mn-ea"/>
              </a:rPr>
              <a:t>    });</a:t>
            </a:r>
            <a:endParaRPr lang="zh-CN" altLang="en-US"/>
          </a:p>
          <a:p>
            <a:pPr indent="0">
              <a:buFont typeface="+mj-ea"/>
              <a:buNone/>
            </a:pPr>
            <a:r>
              <a:rPr lang="zh-CN" altLang="en-US">
                <a:sym typeface="+mn-ea"/>
              </a:rPr>
              <a:t>    </a:t>
            </a:r>
            <a:endParaRPr lang="zh-CN" altLang="en-US"/>
          </a:p>
          <a:p>
            <a:pPr indent="0">
              <a:buFont typeface="+mj-ea"/>
              <a:buNone/>
            </a:pPr>
            <a:r>
              <a:rPr lang="zh-CN" altLang="en-US">
                <a:sym typeface="+mn-ea"/>
              </a:rPr>
              <a:t>    window.lightBox=lightBox;</a:t>
            </a:r>
            <a:endParaRPr lang="zh-CN" altLang="en-US"/>
          </a:p>
          <a:p>
            <a:pPr indent="0">
              <a:buFont typeface="+mj-ea"/>
              <a:buNone/>
            </a:pPr>
            <a:r>
              <a:rPr lang="zh-CN" altLang="en-US">
                <a:sym typeface="+mn-ea"/>
              </a:rPr>
              <a:t>})(jQuery)</a:t>
            </a:r>
            <a:endParaRPr lang="zh-CN" altLang="en-US"/>
          </a:p>
          <a:p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6270625" y="1239520"/>
            <a:ext cx="538353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通过</a:t>
            </a:r>
            <a:r>
              <a:rPr lang="en-US" altLang="zh-CN"/>
              <a:t>$.extend</a:t>
            </a:r>
            <a:r>
              <a:rPr lang="zh-CN" altLang="en-US"/>
              <a:t>来扩展参数即</a:t>
            </a:r>
            <a:r>
              <a:rPr lang="en-US" altLang="zh-CN"/>
              <a:t>config</a:t>
            </a:r>
            <a:endParaRPr lang="en-US" altLang="zh-CN"/>
          </a:p>
          <a:p>
            <a:endParaRPr lang="en-US" altLang="zh-CN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1435" y="1570355"/>
            <a:ext cx="4647565" cy="96202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270625" y="3411855"/>
            <a:ext cx="538353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通过</a:t>
            </a:r>
            <a:r>
              <a:rPr lang="en-US" altLang="zh-CN"/>
              <a:t>$.fn.extend</a:t>
            </a:r>
            <a:r>
              <a:rPr lang="zh-CN" altLang="en-US"/>
              <a:t>来注册为</a:t>
            </a:r>
            <a:r>
              <a:rPr lang="en-US" altLang="zh-CN"/>
              <a:t>jquery</a:t>
            </a:r>
            <a:r>
              <a:rPr lang="zh-CN" altLang="en-US"/>
              <a:t>函数，实现插件自身实例化，可以达到一个页面多次使用插件的效果，而不用自己用一个就要写一次</a:t>
            </a:r>
            <a:r>
              <a:rPr lang="en-US" altLang="zh-CN"/>
              <a:t>new</a:t>
            </a:r>
            <a:endParaRPr lang="en-US" altLang="zh-CN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01435" y="4333875"/>
            <a:ext cx="4590415" cy="2286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PA_组合 14"/>
          <p:cNvGrpSpPr/>
          <p:nvPr>
            <p:custDataLst>
              <p:tags r:id="rId1"/>
            </p:custDataLst>
          </p:nvPr>
        </p:nvGrpSpPr>
        <p:grpSpPr>
          <a:xfrm>
            <a:off x="4165600" y="277508"/>
            <a:ext cx="3860800" cy="460375"/>
            <a:chOff x="4165600" y="226708"/>
            <a:chExt cx="3860800" cy="460375"/>
          </a:xfrm>
        </p:grpSpPr>
        <p:cxnSp>
          <p:nvCxnSpPr>
            <p:cNvPr id="17" name="PA_直接连接符 16"/>
            <p:cNvCxnSpPr/>
            <p:nvPr>
              <p:custDataLst>
                <p:tags r:id="rId2"/>
              </p:custDataLst>
            </p:nvPr>
          </p:nvCxnSpPr>
          <p:spPr>
            <a:xfrm>
              <a:off x="4419600" y="457541"/>
              <a:ext cx="48768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PA_直接连接符 17"/>
            <p:cNvCxnSpPr/>
            <p:nvPr>
              <p:custDataLst>
                <p:tags r:id="rId3"/>
              </p:custDataLst>
            </p:nvPr>
          </p:nvCxnSpPr>
          <p:spPr>
            <a:xfrm>
              <a:off x="7231380" y="457541"/>
              <a:ext cx="48768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PA_文本框 15"/>
            <p:cNvSpPr txBox="1"/>
            <p:nvPr>
              <p:custDataLst>
                <p:tags r:id="rId4"/>
              </p:custDataLst>
            </p:nvPr>
          </p:nvSpPr>
          <p:spPr>
            <a:xfrm>
              <a:off x="4165600" y="226708"/>
              <a:ext cx="3860800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b="1" dirty="0">
                  <a:latin typeface="+mj-ea"/>
                  <a:ea typeface="+mj-ea"/>
                </a:rPr>
                <a:t>李阳</a:t>
              </a:r>
              <a:r>
                <a:rPr lang="en-US" altLang="zh-CN" sz="2400" b="1" dirty="0">
                  <a:latin typeface="+mj-ea"/>
                  <a:ea typeface="+mj-ea"/>
                </a:rPr>
                <a:t>01</a:t>
              </a:r>
              <a:endParaRPr lang="en-US" altLang="zh-CN" sz="2400" b="1" dirty="0">
                <a:latin typeface="+mj-ea"/>
                <a:ea typeface="+mj-ea"/>
              </a:endParaRPr>
            </a:p>
          </p:txBody>
        </p:sp>
      </p:grpSp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9607" y="737883"/>
            <a:ext cx="7332785" cy="293693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29606" y="3674816"/>
            <a:ext cx="7332785" cy="313171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572654" y="1708726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导航及搜索</a:t>
            </a:r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10437090" y="4950691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视频区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PA_组合 14"/>
          <p:cNvGrpSpPr/>
          <p:nvPr>
            <p:custDataLst>
              <p:tags r:id="rId1"/>
            </p:custDataLst>
          </p:nvPr>
        </p:nvGrpSpPr>
        <p:grpSpPr>
          <a:xfrm>
            <a:off x="4165600" y="277508"/>
            <a:ext cx="3860800" cy="460375"/>
            <a:chOff x="4165600" y="226708"/>
            <a:chExt cx="3860800" cy="460375"/>
          </a:xfrm>
        </p:grpSpPr>
        <p:cxnSp>
          <p:nvCxnSpPr>
            <p:cNvPr id="17" name="PA_直接连接符 16"/>
            <p:cNvCxnSpPr/>
            <p:nvPr>
              <p:custDataLst>
                <p:tags r:id="rId2"/>
              </p:custDataLst>
            </p:nvPr>
          </p:nvCxnSpPr>
          <p:spPr>
            <a:xfrm>
              <a:off x="4419600" y="457541"/>
              <a:ext cx="48768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PA_直接连接符 17"/>
            <p:cNvCxnSpPr/>
            <p:nvPr>
              <p:custDataLst>
                <p:tags r:id="rId3"/>
              </p:custDataLst>
            </p:nvPr>
          </p:nvCxnSpPr>
          <p:spPr>
            <a:xfrm>
              <a:off x="7231380" y="457541"/>
              <a:ext cx="48768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PA_文本框 15"/>
            <p:cNvSpPr txBox="1"/>
            <p:nvPr>
              <p:custDataLst>
                <p:tags r:id="rId4"/>
              </p:custDataLst>
            </p:nvPr>
          </p:nvSpPr>
          <p:spPr>
            <a:xfrm>
              <a:off x="4165600" y="226708"/>
              <a:ext cx="3860800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latin typeface="+mj-ea"/>
                  <a:ea typeface="+mj-ea"/>
                </a:rPr>
                <a:t>02</a:t>
              </a:r>
              <a:endParaRPr lang="en-US" altLang="zh-CN" sz="2400" b="1" dirty="0">
                <a:latin typeface="+mj-ea"/>
                <a:ea typeface="+mj-ea"/>
              </a:endParaRPr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1080654" y="181032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音效区</a:t>
            </a:r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10455563" y="4798621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配乐区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99985" y="737883"/>
            <a:ext cx="7715251" cy="321054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99984" y="3948429"/>
            <a:ext cx="7715252" cy="23146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2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PA_组合 14"/>
          <p:cNvGrpSpPr/>
          <p:nvPr>
            <p:custDataLst>
              <p:tags r:id="rId1"/>
            </p:custDataLst>
          </p:nvPr>
        </p:nvGrpSpPr>
        <p:grpSpPr>
          <a:xfrm>
            <a:off x="4165600" y="277508"/>
            <a:ext cx="3860800" cy="460375"/>
            <a:chOff x="4165600" y="226708"/>
            <a:chExt cx="3860800" cy="460375"/>
          </a:xfrm>
        </p:grpSpPr>
        <p:cxnSp>
          <p:nvCxnSpPr>
            <p:cNvPr id="17" name="PA_直接连接符 16"/>
            <p:cNvCxnSpPr/>
            <p:nvPr>
              <p:custDataLst>
                <p:tags r:id="rId2"/>
              </p:custDataLst>
            </p:nvPr>
          </p:nvCxnSpPr>
          <p:spPr>
            <a:xfrm>
              <a:off x="4419600" y="457541"/>
              <a:ext cx="48768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PA_直接连接符 17"/>
            <p:cNvCxnSpPr/>
            <p:nvPr>
              <p:custDataLst>
                <p:tags r:id="rId3"/>
              </p:custDataLst>
            </p:nvPr>
          </p:nvCxnSpPr>
          <p:spPr>
            <a:xfrm>
              <a:off x="7231380" y="457541"/>
              <a:ext cx="48768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PA_文本框 15"/>
            <p:cNvSpPr txBox="1"/>
            <p:nvPr>
              <p:custDataLst>
                <p:tags r:id="rId4"/>
              </p:custDataLst>
            </p:nvPr>
          </p:nvSpPr>
          <p:spPr>
            <a:xfrm>
              <a:off x="4165600" y="226708"/>
              <a:ext cx="3860800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latin typeface="+mj-ea"/>
                  <a:ea typeface="+mj-ea"/>
                </a:rPr>
                <a:t>03</a:t>
              </a:r>
              <a:endParaRPr lang="en-US" altLang="zh-CN" sz="2400" b="1" dirty="0">
                <a:latin typeface="+mj-ea"/>
                <a:ea typeface="+mj-ea"/>
              </a:endParaRPr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303" y="737883"/>
            <a:ext cx="6858594" cy="423708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45045" y="2590430"/>
            <a:ext cx="6485182" cy="426757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8669216" y="2933330"/>
            <a:ext cx="33762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效果和原理都相似，先隐藏（</a:t>
            </a:r>
            <a:r>
              <a:rPr lang="en-US" altLang="zh-CN" dirty="0"/>
              <a:t>display</a:t>
            </a:r>
            <a:r>
              <a:rPr lang="zh-CN" altLang="en-US" dirty="0"/>
              <a:t>为</a:t>
            </a:r>
            <a:r>
              <a:rPr lang="en-US" altLang="zh-CN" dirty="0"/>
              <a:t>none</a:t>
            </a:r>
            <a:r>
              <a:rPr lang="zh-CN" altLang="en-US" dirty="0"/>
              <a:t>），再通过</a:t>
            </a:r>
            <a:r>
              <a:rPr lang="en-US" altLang="zh-CN" dirty="0"/>
              <a:t>hover</a:t>
            </a:r>
            <a:r>
              <a:rPr lang="zh-CN" altLang="en-US" dirty="0"/>
              <a:t>或鼠标事件（</a:t>
            </a:r>
            <a:r>
              <a:rPr lang="en-US" altLang="zh-CN" dirty="0"/>
              <a:t>mouseover</a:t>
            </a:r>
            <a:r>
              <a:rPr lang="zh-CN" altLang="en-US" dirty="0"/>
              <a:t>、</a:t>
            </a:r>
            <a:r>
              <a:rPr lang="en-US" altLang="zh-CN" dirty="0" err="1"/>
              <a:t>mouseleave</a:t>
            </a:r>
            <a:r>
              <a:rPr lang="zh-CN" altLang="en-US" dirty="0"/>
              <a:t>等）显示出视图。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PA_组合 14"/>
          <p:cNvGrpSpPr/>
          <p:nvPr>
            <p:custDataLst>
              <p:tags r:id="rId1"/>
            </p:custDataLst>
          </p:nvPr>
        </p:nvGrpSpPr>
        <p:grpSpPr>
          <a:xfrm>
            <a:off x="4165600" y="277508"/>
            <a:ext cx="3860800" cy="460375"/>
            <a:chOff x="4165600" y="226708"/>
            <a:chExt cx="3860800" cy="460375"/>
          </a:xfrm>
        </p:grpSpPr>
        <p:cxnSp>
          <p:nvCxnSpPr>
            <p:cNvPr id="17" name="PA_直接连接符 16"/>
            <p:cNvCxnSpPr/>
            <p:nvPr>
              <p:custDataLst>
                <p:tags r:id="rId2"/>
              </p:custDataLst>
            </p:nvPr>
          </p:nvCxnSpPr>
          <p:spPr>
            <a:xfrm>
              <a:off x="4419600" y="457541"/>
              <a:ext cx="48768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PA_直接连接符 17"/>
            <p:cNvCxnSpPr/>
            <p:nvPr>
              <p:custDataLst>
                <p:tags r:id="rId3"/>
              </p:custDataLst>
            </p:nvPr>
          </p:nvCxnSpPr>
          <p:spPr>
            <a:xfrm>
              <a:off x="7231380" y="457541"/>
              <a:ext cx="48768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PA_文本框 15"/>
            <p:cNvSpPr txBox="1"/>
            <p:nvPr>
              <p:custDataLst>
                <p:tags r:id="rId4"/>
              </p:custDataLst>
            </p:nvPr>
          </p:nvSpPr>
          <p:spPr>
            <a:xfrm>
              <a:off x="4165600" y="226708"/>
              <a:ext cx="3860800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latin typeface="+mj-ea"/>
                  <a:ea typeface="+mj-ea"/>
                </a:rPr>
                <a:t>04</a:t>
              </a:r>
              <a:endParaRPr lang="en-US" altLang="zh-CN" sz="2400" b="1" dirty="0">
                <a:latin typeface="+mj-ea"/>
                <a:ea typeface="+mj-ea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3741" y="1302836"/>
            <a:ext cx="3223539" cy="212616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95171" y="3846835"/>
            <a:ext cx="3200677" cy="2118544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486400" y="2048608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先展示视频封面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5486400" y="4536858"/>
            <a:ext cx="5334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鼠标悬浮触发</a:t>
            </a:r>
            <a:r>
              <a:rPr lang="en-US" altLang="zh-CN" dirty="0"/>
              <a:t>hover</a:t>
            </a:r>
            <a:r>
              <a:rPr lang="zh-CN" altLang="en-US" dirty="0"/>
              <a:t>事件，隐藏</a:t>
            </a:r>
            <a:r>
              <a:rPr lang="en-US" altLang="zh-CN" dirty="0"/>
              <a:t>1</a:t>
            </a:r>
            <a:r>
              <a:rPr lang="zh-CN" altLang="en-US" dirty="0"/>
              <a:t>，显示</a:t>
            </a:r>
            <a:r>
              <a:rPr lang="en-US" altLang="zh-CN" dirty="0"/>
              <a:t>2</a:t>
            </a:r>
            <a:r>
              <a:rPr lang="zh-CN" altLang="en-US" dirty="0"/>
              <a:t>，并且隐藏封面，开始播放视频（</a:t>
            </a:r>
            <a:r>
              <a:rPr lang="en-US" altLang="zh-CN" dirty="0" err="1"/>
              <a:t>img</a:t>
            </a:r>
            <a:r>
              <a:rPr lang="zh-CN" altLang="en-US" dirty="0"/>
              <a:t>和</a:t>
            </a:r>
            <a:r>
              <a:rPr lang="en-US" altLang="zh-CN" dirty="0"/>
              <a:t>video</a:t>
            </a:r>
            <a:r>
              <a:rPr lang="zh-CN" altLang="en-US" dirty="0"/>
              <a:t>标签的隐藏显示切换）</a:t>
            </a:r>
            <a:endParaRPr lang="zh-CN" altLang="en-US" dirty="0"/>
          </a:p>
        </p:txBody>
      </p:sp>
      <p:cxnSp>
        <p:nvCxnSpPr>
          <p:cNvPr id="19" name="直接箭头连接符 18"/>
          <p:cNvCxnSpPr/>
          <p:nvPr/>
        </p:nvCxnSpPr>
        <p:spPr>
          <a:xfrm>
            <a:off x="1327638" y="1818126"/>
            <a:ext cx="703385" cy="0"/>
          </a:xfrm>
          <a:prstGeom prst="straightConnector1">
            <a:avLst/>
          </a:prstGeom>
          <a:ln w="28575"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948168" y="163346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  <p:cxnSp>
        <p:nvCxnSpPr>
          <p:cNvPr id="23" name="直接箭头连接符 22"/>
          <p:cNvCxnSpPr/>
          <p:nvPr/>
        </p:nvCxnSpPr>
        <p:spPr>
          <a:xfrm flipH="1">
            <a:off x="4206240" y="4352192"/>
            <a:ext cx="914400" cy="0"/>
          </a:xfrm>
          <a:prstGeom prst="straightConnector1">
            <a:avLst/>
          </a:prstGeom>
          <a:ln w="28575"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5173494" y="416752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allAtOnce"/>
      <p:bldP spid="5" grpId="0"/>
      <p:bldP spid="21" grpId="0"/>
      <p:bldP spid="2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PA_组合 14"/>
          <p:cNvGrpSpPr/>
          <p:nvPr>
            <p:custDataLst>
              <p:tags r:id="rId1"/>
            </p:custDataLst>
          </p:nvPr>
        </p:nvGrpSpPr>
        <p:grpSpPr>
          <a:xfrm>
            <a:off x="4165600" y="277508"/>
            <a:ext cx="3860800" cy="460375"/>
            <a:chOff x="4165600" y="226708"/>
            <a:chExt cx="3860800" cy="460375"/>
          </a:xfrm>
        </p:grpSpPr>
        <p:cxnSp>
          <p:nvCxnSpPr>
            <p:cNvPr id="17" name="PA_直接连接符 16"/>
            <p:cNvCxnSpPr/>
            <p:nvPr>
              <p:custDataLst>
                <p:tags r:id="rId2"/>
              </p:custDataLst>
            </p:nvPr>
          </p:nvCxnSpPr>
          <p:spPr>
            <a:xfrm>
              <a:off x="4419600" y="457541"/>
              <a:ext cx="48768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PA_直接连接符 17"/>
            <p:cNvCxnSpPr/>
            <p:nvPr>
              <p:custDataLst>
                <p:tags r:id="rId3"/>
              </p:custDataLst>
            </p:nvPr>
          </p:nvCxnSpPr>
          <p:spPr>
            <a:xfrm>
              <a:off x="7231380" y="457541"/>
              <a:ext cx="48768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PA_文本框 15"/>
            <p:cNvSpPr txBox="1"/>
            <p:nvPr>
              <p:custDataLst>
                <p:tags r:id="rId4"/>
              </p:custDataLst>
            </p:nvPr>
          </p:nvSpPr>
          <p:spPr>
            <a:xfrm>
              <a:off x="4165600" y="226708"/>
              <a:ext cx="3860800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latin typeface="+mj-ea"/>
                  <a:ea typeface="+mj-ea"/>
                </a:rPr>
                <a:t>05</a:t>
              </a:r>
              <a:endParaRPr lang="en-US" altLang="zh-CN" sz="2400" b="1" dirty="0">
                <a:latin typeface="+mj-ea"/>
                <a:ea typeface="+mj-ea"/>
              </a:endParaRPr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6301" y="2084466"/>
            <a:ext cx="4140149" cy="2689068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787662" y="2963008"/>
            <a:ext cx="27783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点击播放按钮，开始播放音乐，图片开始旋转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A_文本框 34"/>
          <p:cNvSpPr txBox="1"/>
          <p:nvPr>
            <p:custDataLst>
              <p:tags r:id="rId1"/>
            </p:custDataLst>
          </p:nvPr>
        </p:nvSpPr>
        <p:spPr>
          <a:xfrm>
            <a:off x="4165600" y="278143"/>
            <a:ext cx="3860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latin typeface="+mj-ea"/>
                <a:ea typeface="+mj-ea"/>
              </a:rPr>
              <a:t>伍学益</a:t>
            </a:r>
            <a:endParaRPr lang="zh-CN" altLang="en-US" sz="2400" b="1" dirty="0">
              <a:latin typeface="+mj-ea"/>
              <a:ea typeface="+mj-ea"/>
            </a:endParaRPr>
          </a:p>
        </p:txBody>
      </p:sp>
      <p:cxnSp>
        <p:nvCxnSpPr>
          <p:cNvPr id="37" name="PA_直接连接符 36"/>
          <p:cNvCxnSpPr/>
          <p:nvPr>
            <p:custDataLst>
              <p:tags r:id="rId2"/>
            </p:custDataLst>
          </p:nvPr>
        </p:nvCxnSpPr>
        <p:spPr>
          <a:xfrm>
            <a:off x="7032606" y="507706"/>
            <a:ext cx="48768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PA_直接连接符 36"/>
          <p:cNvCxnSpPr/>
          <p:nvPr>
            <p:custDataLst>
              <p:tags r:id="rId3"/>
            </p:custDataLst>
          </p:nvPr>
        </p:nvCxnSpPr>
        <p:spPr>
          <a:xfrm>
            <a:off x="4620876" y="508341"/>
            <a:ext cx="48768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9790" y="835025"/>
            <a:ext cx="10206990" cy="538924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2354580" y="2854325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 rot="20280000">
            <a:off x="7703185" y="1476375"/>
            <a:ext cx="184594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>
                <a:solidFill>
                  <a:schemeClr val="accent1"/>
                </a:solidFill>
              </a:rPr>
              <a:t>主界面</a:t>
            </a:r>
            <a:endParaRPr lang="zh-CN" altLang="en-US" sz="3200">
              <a:solidFill>
                <a:schemeClr val="accent1"/>
              </a:solidFill>
            </a:endParaRPr>
          </a:p>
        </p:txBody>
      </p:sp>
    </p:spTree>
    <p:custDataLst>
      <p:tags r:id="rId5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A_文本框 38"/>
          <p:cNvSpPr txBox="1"/>
          <p:nvPr>
            <p:custDataLst>
              <p:tags r:id="rId1"/>
            </p:custDataLst>
          </p:nvPr>
        </p:nvSpPr>
        <p:spPr>
          <a:xfrm>
            <a:off x="2182419" y="2621354"/>
            <a:ext cx="4164525" cy="748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265" b="1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sz="4265" b="1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PA_文本框 11"/>
          <p:cNvSpPr txBox="1"/>
          <p:nvPr>
            <p:custDataLst>
              <p:tags r:id="rId2"/>
            </p:custDataLst>
          </p:nvPr>
        </p:nvSpPr>
        <p:spPr>
          <a:xfrm>
            <a:off x="4324148" y="2127363"/>
            <a:ext cx="1143262" cy="6667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735" b="1" dirty="0">
                <a:solidFill>
                  <a:srgbClr val="0C3B1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zh-CN" altLang="en-US" sz="3735" b="1" dirty="0">
              <a:solidFill>
                <a:srgbClr val="0C3B1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PA_文本框 18"/>
          <p:cNvSpPr txBox="1"/>
          <p:nvPr>
            <p:custDataLst>
              <p:tags r:id="rId3"/>
            </p:custDataLst>
          </p:nvPr>
        </p:nvSpPr>
        <p:spPr>
          <a:xfrm>
            <a:off x="7276114" y="2311326"/>
            <a:ext cx="14020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项目分工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5" name="PA_组合 34"/>
          <p:cNvGrpSpPr/>
          <p:nvPr>
            <p:custDataLst>
              <p:tags r:id="rId4"/>
            </p:custDataLst>
          </p:nvPr>
        </p:nvGrpSpPr>
        <p:grpSpPr>
          <a:xfrm>
            <a:off x="6690825" y="2222358"/>
            <a:ext cx="584013" cy="666787"/>
            <a:chOff x="3545077" y="2047768"/>
            <a:chExt cx="438010" cy="500090"/>
          </a:xfrm>
        </p:grpSpPr>
        <p:sp>
          <p:nvSpPr>
            <p:cNvPr id="16" name="PA_文本框 16"/>
            <p:cNvSpPr txBox="1"/>
            <p:nvPr>
              <p:custDataLst>
                <p:tags r:id="rId5"/>
              </p:custDataLst>
            </p:nvPr>
          </p:nvSpPr>
          <p:spPr>
            <a:xfrm>
              <a:off x="3545077" y="2047768"/>
              <a:ext cx="338073" cy="5000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3735" dirty="0">
                  <a:solidFill>
                    <a:srgbClr val="414455"/>
                  </a:solidFill>
                  <a:ea typeface="微软雅黑" panose="020B0503020204020204" pitchFamily="34" charset="-122"/>
                </a:rPr>
                <a:t>1</a:t>
              </a:r>
              <a:endParaRPr lang="zh-CN" altLang="en-US" sz="3735" dirty="0">
                <a:solidFill>
                  <a:srgbClr val="414455"/>
                </a:solidFill>
                <a:ea typeface="微软雅黑" panose="020B0503020204020204" pitchFamily="34" charset="-122"/>
              </a:endParaRPr>
            </a:p>
          </p:txBody>
        </p:sp>
        <p:cxnSp>
          <p:nvCxnSpPr>
            <p:cNvPr id="18" name="PA_直接连接符 17"/>
            <p:cNvCxnSpPr/>
            <p:nvPr>
              <p:custDataLst>
                <p:tags r:id="rId6"/>
              </p:custDataLst>
            </p:nvPr>
          </p:nvCxnSpPr>
          <p:spPr>
            <a:xfrm flipH="1">
              <a:off x="3736631" y="2227402"/>
              <a:ext cx="246456" cy="246456"/>
            </a:xfrm>
            <a:prstGeom prst="line">
              <a:avLst/>
            </a:prstGeom>
            <a:ln>
              <a:solidFill>
                <a:srgbClr val="5C30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PA_文本框 24"/>
          <p:cNvSpPr txBox="1"/>
          <p:nvPr>
            <p:custDataLst>
              <p:tags r:id="rId7"/>
            </p:custDataLst>
          </p:nvPr>
        </p:nvSpPr>
        <p:spPr>
          <a:xfrm>
            <a:off x="7276114" y="3083836"/>
            <a:ext cx="14020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个人展示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7" name="PA_组合 36"/>
          <p:cNvGrpSpPr/>
          <p:nvPr>
            <p:custDataLst>
              <p:tags r:id="rId8"/>
            </p:custDataLst>
          </p:nvPr>
        </p:nvGrpSpPr>
        <p:grpSpPr>
          <a:xfrm>
            <a:off x="6690825" y="2994869"/>
            <a:ext cx="584013" cy="666787"/>
            <a:chOff x="3545077" y="2627150"/>
            <a:chExt cx="438010" cy="500090"/>
          </a:xfrm>
        </p:grpSpPr>
        <p:sp>
          <p:nvSpPr>
            <p:cNvPr id="22" name="PA_文本框 23"/>
            <p:cNvSpPr txBox="1"/>
            <p:nvPr>
              <p:custDataLst>
                <p:tags r:id="rId9"/>
              </p:custDataLst>
            </p:nvPr>
          </p:nvSpPr>
          <p:spPr>
            <a:xfrm>
              <a:off x="3545077" y="2627150"/>
              <a:ext cx="338073" cy="5000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3735" dirty="0">
                  <a:solidFill>
                    <a:srgbClr val="414455"/>
                  </a:solidFill>
                  <a:ea typeface="微软雅黑" panose="020B0503020204020204" pitchFamily="34" charset="-122"/>
                </a:rPr>
                <a:t>2</a:t>
              </a:r>
              <a:endParaRPr lang="zh-CN" altLang="en-US" sz="3735" dirty="0">
                <a:solidFill>
                  <a:srgbClr val="414455"/>
                </a:solidFill>
                <a:ea typeface="微软雅黑" panose="020B0503020204020204" pitchFamily="34" charset="-122"/>
              </a:endParaRPr>
            </a:p>
          </p:txBody>
        </p:sp>
        <p:cxnSp>
          <p:nvCxnSpPr>
            <p:cNvPr id="24" name="PA_直接连接符 23"/>
            <p:cNvCxnSpPr/>
            <p:nvPr>
              <p:custDataLst>
                <p:tags r:id="rId10"/>
              </p:custDataLst>
            </p:nvPr>
          </p:nvCxnSpPr>
          <p:spPr>
            <a:xfrm flipH="1">
              <a:off x="3736631" y="2806784"/>
              <a:ext cx="246456" cy="246456"/>
            </a:xfrm>
            <a:prstGeom prst="line">
              <a:avLst/>
            </a:prstGeom>
            <a:ln>
              <a:solidFill>
                <a:srgbClr val="5C30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PA_文本框 30"/>
          <p:cNvSpPr txBox="1"/>
          <p:nvPr>
            <p:custDataLst>
              <p:tags r:id="rId11"/>
            </p:custDataLst>
          </p:nvPr>
        </p:nvSpPr>
        <p:spPr>
          <a:xfrm>
            <a:off x="7276114" y="3848826"/>
            <a:ext cx="14020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总结致谢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9" name="PA_组合 38"/>
          <p:cNvGrpSpPr/>
          <p:nvPr>
            <p:custDataLst>
              <p:tags r:id="rId12"/>
            </p:custDataLst>
          </p:nvPr>
        </p:nvGrpSpPr>
        <p:grpSpPr>
          <a:xfrm>
            <a:off x="6690825" y="3759859"/>
            <a:ext cx="584013" cy="666787"/>
            <a:chOff x="3545077" y="3200893"/>
            <a:chExt cx="438010" cy="500090"/>
          </a:xfrm>
        </p:grpSpPr>
        <p:sp>
          <p:nvSpPr>
            <p:cNvPr id="28" name="PA_文本框 29"/>
            <p:cNvSpPr txBox="1"/>
            <p:nvPr>
              <p:custDataLst>
                <p:tags r:id="rId13"/>
              </p:custDataLst>
            </p:nvPr>
          </p:nvSpPr>
          <p:spPr>
            <a:xfrm>
              <a:off x="3545077" y="3200893"/>
              <a:ext cx="338073" cy="5000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3735" dirty="0">
                  <a:solidFill>
                    <a:srgbClr val="414455"/>
                  </a:solidFill>
                  <a:ea typeface="微软雅黑" panose="020B0503020204020204" pitchFamily="34" charset="-122"/>
                </a:rPr>
                <a:t>3</a:t>
              </a:r>
              <a:endParaRPr lang="zh-CN" altLang="en-US" sz="3735" dirty="0">
                <a:solidFill>
                  <a:srgbClr val="414455"/>
                </a:solidFill>
                <a:ea typeface="微软雅黑" panose="020B0503020204020204" pitchFamily="34" charset="-122"/>
              </a:endParaRPr>
            </a:p>
          </p:txBody>
        </p:sp>
        <p:cxnSp>
          <p:nvCxnSpPr>
            <p:cNvPr id="30" name="PA_直接连接符 29"/>
            <p:cNvCxnSpPr/>
            <p:nvPr>
              <p:custDataLst>
                <p:tags r:id="rId14"/>
              </p:custDataLst>
            </p:nvPr>
          </p:nvCxnSpPr>
          <p:spPr>
            <a:xfrm flipH="1">
              <a:off x="3736631" y="3380527"/>
              <a:ext cx="246456" cy="246456"/>
            </a:xfrm>
            <a:prstGeom prst="line">
              <a:avLst/>
            </a:prstGeom>
            <a:ln>
              <a:solidFill>
                <a:srgbClr val="5C30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4" name="PA_直接连接符 33"/>
          <p:cNvCxnSpPr/>
          <p:nvPr>
            <p:custDataLst>
              <p:tags r:id="rId15"/>
            </p:custDataLst>
          </p:nvPr>
        </p:nvCxnSpPr>
        <p:spPr>
          <a:xfrm>
            <a:off x="6335335" y="2344361"/>
            <a:ext cx="0" cy="2062979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737 0.04121 L -6.25E-7 -3.33333E-6 " pathEditMode="relative" rAng="0" ptsTypes="AA">
                                      <p:cBhvr>
                                        <p:cTn id="21" dur="7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2" y="-2060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6" presetClass="path" presetSubtype="0" accel="50000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0.03737 0.0412 L -6.25E-7 2.96296E-6 " pathEditMode="relative" rAng="0" ptsTypes="AA">
                                      <p:cBhvr>
                                        <p:cTn id="29" dur="7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2" y="-2060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6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3737 0.0412 L -6.25E-7 -7.40741E-7 " pathEditMode="relative" rAng="0" ptsTypes="AA">
                                      <p:cBhvr>
                                        <p:cTn id="37" dur="7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2" y="-2060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7" grpId="0"/>
      <p:bldP spid="23" grpId="0"/>
      <p:bldP spid="2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A_文本框 34"/>
          <p:cNvSpPr txBox="1"/>
          <p:nvPr>
            <p:custDataLst>
              <p:tags r:id="rId1"/>
            </p:custDataLst>
          </p:nvPr>
        </p:nvSpPr>
        <p:spPr>
          <a:xfrm>
            <a:off x="4165600" y="278143"/>
            <a:ext cx="3860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latin typeface="+mj-ea"/>
                <a:ea typeface="+mj-ea"/>
              </a:rPr>
              <a:t>02</a:t>
            </a:r>
            <a:endParaRPr lang="en-US" altLang="zh-CN" sz="2400" b="1" dirty="0">
              <a:latin typeface="+mj-ea"/>
              <a:ea typeface="+mj-ea"/>
            </a:endParaRPr>
          </a:p>
        </p:txBody>
      </p:sp>
      <p:cxnSp>
        <p:nvCxnSpPr>
          <p:cNvPr id="37" name="PA_直接连接符 36"/>
          <p:cNvCxnSpPr/>
          <p:nvPr>
            <p:custDataLst>
              <p:tags r:id="rId2"/>
            </p:custDataLst>
          </p:nvPr>
        </p:nvCxnSpPr>
        <p:spPr>
          <a:xfrm>
            <a:off x="6897351" y="508341"/>
            <a:ext cx="48768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PA_直接连接符 36"/>
          <p:cNvCxnSpPr/>
          <p:nvPr>
            <p:custDataLst>
              <p:tags r:id="rId3"/>
            </p:custDataLst>
          </p:nvPr>
        </p:nvCxnSpPr>
        <p:spPr>
          <a:xfrm>
            <a:off x="4562456" y="507706"/>
            <a:ext cx="48768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070" y="3465195"/>
            <a:ext cx="5791200" cy="234569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72895" y="1367790"/>
            <a:ext cx="10012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点击搜索栏可以查看最近搜索和热搜，显示模糊搜索结果数量。点击搜索可以跳转到对应的网站。</a:t>
            </a:r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75045" y="2525395"/>
            <a:ext cx="5509895" cy="328549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A_文本框 34"/>
          <p:cNvSpPr txBox="1"/>
          <p:nvPr>
            <p:custDataLst>
              <p:tags r:id="rId1"/>
            </p:custDataLst>
          </p:nvPr>
        </p:nvSpPr>
        <p:spPr>
          <a:xfrm>
            <a:off x="4165600" y="278143"/>
            <a:ext cx="3860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latin typeface="+mj-ea"/>
                <a:ea typeface="+mj-ea"/>
              </a:rPr>
              <a:t>03</a:t>
            </a:r>
            <a:endParaRPr lang="en-US" altLang="zh-CN" sz="2400" b="1" dirty="0">
              <a:latin typeface="+mj-ea"/>
              <a:ea typeface="+mj-ea"/>
            </a:endParaRPr>
          </a:p>
        </p:txBody>
      </p:sp>
      <p:cxnSp>
        <p:nvCxnSpPr>
          <p:cNvPr id="37" name="PA_直接连接符 36"/>
          <p:cNvCxnSpPr/>
          <p:nvPr>
            <p:custDataLst>
              <p:tags r:id="rId2"/>
            </p:custDataLst>
          </p:nvPr>
        </p:nvCxnSpPr>
        <p:spPr>
          <a:xfrm>
            <a:off x="6897351" y="508341"/>
            <a:ext cx="48768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PA_直接连接符 36"/>
          <p:cNvCxnSpPr/>
          <p:nvPr>
            <p:custDataLst>
              <p:tags r:id="rId3"/>
            </p:custDataLst>
          </p:nvPr>
        </p:nvCxnSpPr>
        <p:spPr>
          <a:xfrm>
            <a:off x="4726921" y="508341"/>
            <a:ext cx="48768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9085" y="1731645"/>
            <a:ext cx="7616825" cy="469836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1871345" y="1131570"/>
            <a:ext cx="4526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鼠标移入精品专栏，画面变暗，弹出标题。</a:t>
            </a:r>
            <a:endParaRPr lang="zh-CN" altLang="en-US"/>
          </a:p>
        </p:txBody>
      </p:sp>
    </p:spTree>
    <p:custDataLst>
      <p:tags r:id="rId5"/>
    </p:custData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A_文本框 34"/>
          <p:cNvSpPr txBox="1"/>
          <p:nvPr>
            <p:custDataLst>
              <p:tags r:id="rId1"/>
            </p:custDataLst>
          </p:nvPr>
        </p:nvSpPr>
        <p:spPr>
          <a:xfrm>
            <a:off x="4165600" y="278143"/>
            <a:ext cx="3860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latin typeface="+mj-ea"/>
                <a:ea typeface="+mj-ea"/>
              </a:rPr>
              <a:t>04</a:t>
            </a:r>
            <a:endParaRPr lang="en-US" altLang="zh-CN" sz="2400" b="1" dirty="0">
              <a:latin typeface="+mj-ea"/>
              <a:ea typeface="+mj-ea"/>
            </a:endParaRPr>
          </a:p>
        </p:txBody>
      </p:sp>
      <p:cxnSp>
        <p:nvCxnSpPr>
          <p:cNvPr id="37" name="PA_直接连接符 36"/>
          <p:cNvCxnSpPr/>
          <p:nvPr>
            <p:custDataLst>
              <p:tags r:id="rId2"/>
            </p:custDataLst>
          </p:nvPr>
        </p:nvCxnSpPr>
        <p:spPr>
          <a:xfrm>
            <a:off x="6897351" y="508341"/>
            <a:ext cx="48768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PA_直接连接符 36"/>
          <p:cNvCxnSpPr/>
          <p:nvPr>
            <p:custDataLst>
              <p:tags r:id="rId3"/>
            </p:custDataLst>
          </p:nvPr>
        </p:nvCxnSpPr>
        <p:spPr>
          <a:xfrm>
            <a:off x="4842491" y="508341"/>
            <a:ext cx="48768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2195" y="2430780"/>
            <a:ext cx="3656965" cy="371411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9280" y="4173855"/>
            <a:ext cx="2694940" cy="160020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5154295" y="1261745"/>
            <a:ext cx="372554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热门艺术字体中提供收藏和</a:t>
            </a:r>
            <a:r>
              <a:rPr lang="en-US" altLang="zh-CN"/>
              <a:t>png</a:t>
            </a:r>
            <a:r>
              <a:rPr lang="zh-CN" altLang="en-US"/>
              <a:t>、</a:t>
            </a:r>
            <a:r>
              <a:rPr lang="en-US" altLang="zh-CN"/>
              <a:t>psd</a:t>
            </a:r>
            <a:r>
              <a:rPr lang="zh-CN" altLang="en-US"/>
              <a:t>两种格式下载，点击</a:t>
            </a:r>
            <a:r>
              <a:rPr lang="en-US" altLang="zh-CN"/>
              <a:t>png</a:t>
            </a:r>
            <a:r>
              <a:rPr lang="zh-CN" altLang="en-US"/>
              <a:t>下载会弹出暂不支持。</a:t>
            </a:r>
            <a:endParaRPr lang="zh-CN" altLang="en-US"/>
          </a:p>
        </p:txBody>
      </p:sp>
    </p:spTree>
    <p:custDataLst>
      <p:tags r:id="rId6"/>
    </p:custData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PA_组合 33"/>
          <p:cNvGrpSpPr/>
          <p:nvPr>
            <p:custDataLst>
              <p:tags r:id="rId1"/>
            </p:custDataLst>
          </p:nvPr>
        </p:nvGrpSpPr>
        <p:grpSpPr>
          <a:xfrm>
            <a:off x="4165600" y="277508"/>
            <a:ext cx="3860800" cy="460375"/>
            <a:chOff x="4165600" y="226708"/>
            <a:chExt cx="3860800" cy="460375"/>
          </a:xfrm>
        </p:grpSpPr>
        <p:sp>
          <p:nvSpPr>
            <p:cNvPr id="35" name="PA_文本框 34"/>
            <p:cNvSpPr txBox="1"/>
            <p:nvPr>
              <p:custDataLst>
                <p:tags r:id="rId2"/>
              </p:custDataLst>
            </p:nvPr>
          </p:nvSpPr>
          <p:spPr>
            <a:xfrm>
              <a:off x="4165600" y="226708"/>
              <a:ext cx="3860800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b="1" dirty="0">
                  <a:latin typeface="+mj-ea"/>
                  <a:ea typeface="+mj-ea"/>
                </a:rPr>
                <a:t>李国亮</a:t>
              </a:r>
              <a:r>
                <a:rPr lang="en-US" altLang="zh-CN" sz="2400" b="1" dirty="0">
                  <a:latin typeface="+mj-ea"/>
                  <a:ea typeface="+mj-ea"/>
                </a:rPr>
                <a:t>01</a:t>
              </a:r>
              <a:endParaRPr lang="en-US" altLang="zh-CN" sz="2400" b="1" dirty="0">
                <a:latin typeface="+mj-ea"/>
                <a:ea typeface="+mj-ea"/>
              </a:endParaRPr>
            </a:p>
          </p:txBody>
        </p:sp>
        <p:cxnSp>
          <p:nvCxnSpPr>
            <p:cNvPr id="36" name="PA_直接连接符 35"/>
            <p:cNvCxnSpPr/>
            <p:nvPr>
              <p:custDataLst>
                <p:tags r:id="rId3"/>
              </p:custDataLst>
            </p:nvPr>
          </p:nvCxnSpPr>
          <p:spPr>
            <a:xfrm>
              <a:off x="4800600" y="457541"/>
              <a:ext cx="48768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PA_直接连接符 36"/>
            <p:cNvCxnSpPr/>
            <p:nvPr>
              <p:custDataLst>
                <p:tags r:id="rId4"/>
              </p:custDataLst>
            </p:nvPr>
          </p:nvCxnSpPr>
          <p:spPr>
            <a:xfrm>
              <a:off x="6897351" y="457541"/>
              <a:ext cx="48768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2890" y="737870"/>
            <a:ext cx="11666855" cy="329184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0392410" y="866775"/>
            <a:ext cx="330200" cy="230695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zh-CN" sz="4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Lato Regular"/>
                <a:cs typeface="Lato Regular"/>
              </a:rPr>
              <a:t>宣传栏</a:t>
            </a:r>
            <a:endParaRPr lang="zh-CN" altLang="en-US" sz="48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Lato Regular"/>
              <a:cs typeface="Lato Regular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67940" y="3277235"/>
            <a:ext cx="7056120" cy="270637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 rot="2220000">
            <a:off x="5726430" y="4585970"/>
            <a:ext cx="2418080" cy="76835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zh-CN" altLang="en-US" sz="4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搜索效果</a:t>
            </a:r>
            <a:endParaRPr lang="zh-CN" altLang="en-US" sz="44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PA_组合 33"/>
          <p:cNvGrpSpPr/>
          <p:nvPr>
            <p:custDataLst>
              <p:tags r:id="rId1"/>
            </p:custDataLst>
          </p:nvPr>
        </p:nvGrpSpPr>
        <p:grpSpPr>
          <a:xfrm>
            <a:off x="4165600" y="277508"/>
            <a:ext cx="3860800" cy="460375"/>
            <a:chOff x="4165600" y="226708"/>
            <a:chExt cx="3860800" cy="460375"/>
          </a:xfrm>
        </p:grpSpPr>
        <p:sp>
          <p:nvSpPr>
            <p:cNvPr id="35" name="PA_文本框 34"/>
            <p:cNvSpPr txBox="1"/>
            <p:nvPr>
              <p:custDataLst>
                <p:tags r:id="rId2"/>
              </p:custDataLst>
            </p:nvPr>
          </p:nvSpPr>
          <p:spPr>
            <a:xfrm>
              <a:off x="4165600" y="226708"/>
              <a:ext cx="3860800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latin typeface="+mj-ea"/>
                  <a:ea typeface="+mj-ea"/>
                </a:rPr>
                <a:t>02</a:t>
              </a:r>
              <a:endParaRPr lang="en-US" altLang="zh-CN" sz="2400" b="1" dirty="0">
                <a:latin typeface="+mj-ea"/>
                <a:ea typeface="+mj-ea"/>
              </a:endParaRPr>
            </a:p>
          </p:txBody>
        </p:sp>
        <p:cxnSp>
          <p:nvCxnSpPr>
            <p:cNvPr id="36" name="PA_直接连接符 35"/>
            <p:cNvCxnSpPr/>
            <p:nvPr>
              <p:custDataLst>
                <p:tags r:id="rId3"/>
              </p:custDataLst>
            </p:nvPr>
          </p:nvCxnSpPr>
          <p:spPr>
            <a:xfrm>
              <a:off x="4800600" y="457541"/>
              <a:ext cx="48768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PA_直接连接符 36"/>
            <p:cNvCxnSpPr/>
            <p:nvPr>
              <p:custDataLst>
                <p:tags r:id="rId4"/>
              </p:custDataLst>
            </p:nvPr>
          </p:nvCxnSpPr>
          <p:spPr>
            <a:xfrm>
              <a:off x="6897351" y="457541"/>
              <a:ext cx="48768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矩形 3"/>
          <p:cNvSpPr/>
          <p:nvPr/>
        </p:nvSpPr>
        <p:spPr>
          <a:xfrm rot="21420000">
            <a:off x="2536190" y="892175"/>
            <a:ext cx="6939280" cy="52197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精品专题栏，鼠标移入图片，会有动画效果</a:t>
            </a:r>
            <a:endParaRPr lang="zh-CN" altLang="en-US" sz="28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graphicFrame>
        <p:nvGraphicFramePr>
          <p:cNvPr id="11" name="对象 10"/>
          <p:cNvGraphicFramePr/>
          <p:nvPr/>
        </p:nvGraphicFramePr>
        <p:xfrm>
          <a:off x="1086485" y="1709420"/>
          <a:ext cx="10019030" cy="45758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7" name="" r:id="rId5" imgW="10010775" imgH="4572000" progId="Paint.Picture">
                  <p:embed/>
                </p:oleObj>
              </mc:Choice>
              <mc:Fallback>
                <p:oleObj name="" r:id="rId5" imgW="10010775" imgH="4572000" progId="Paint.Picture">
                  <p:embed/>
                  <p:pic>
                    <p:nvPicPr>
                      <p:cNvPr id="0" name="图片 1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86485" y="1709420"/>
                        <a:ext cx="10019030" cy="45758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PA_组合 33"/>
          <p:cNvGrpSpPr/>
          <p:nvPr>
            <p:custDataLst>
              <p:tags r:id="rId1"/>
            </p:custDataLst>
          </p:nvPr>
        </p:nvGrpSpPr>
        <p:grpSpPr>
          <a:xfrm>
            <a:off x="4165600" y="277508"/>
            <a:ext cx="3860800" cy="460375"/>
            <a:chOff x="4165600" y="226708"/>
            <a:chExt cx="3860800" cy="460375"/>
          </a:xfrm>
        </p:grpSpPr>
        <p:sp>
          <p:nvSpPr>
            <p:cNvPr id="35" name="PA_文本框 34"/>
            <p:cNvSpPr txBox="1"/>
            <p:nvPr>
              <p:custDataLst>
                <p:tags r:id="rId2"/>
              </p:custDataLst>
            </p:nvPr>
          </p:nvSpPr>
          <p:spPr>
            <a:xfrm>
              <a:off x="4165600" y="226708"/>
              <a:ext cx="3860800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latin typeface="+mj-ea"/>
                  <a:ea typeface="+mj-ea"/>
                </a:rPr>
                <a:t>03</a:t>
              </a:r>
              <a:endParaRPr lang="en-US" altLang="zh-CN" sz="2400" b="1" dirty="0">
                <a:latin typeface="+mj-ea"/>
                <a:ea typeface="+mj-ea"/>
              </a:endParaRPr>
            </a:p>
          </p:txBody>
        </p:sp>
        <p:cxnSp>
          <p:nvCxnSpPr>
            <p:cNvPr id="36" name="PA_直接连接符 35"/>
            <p:cNvCxnSpPr/>
            <p:nvPr>
              <p:custDataLst>
                <p:tags r:id="rId3"/>
              </p:custDataLst>
            </p:nvPr>
          </p:nvCxnSpPr>
          <p:spPr>
            <a:xfrm>
              <a:off x="4800600" y="457541"/>
              <a:ext cx="48768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PA_直接连接符 36"/>
            <p:cNvCxnSpPr/>
            <p:nvPr>
              <p:custDataLst>
                <p:tags r:id="rId4"/>
              </p:custDataLst>
            </p:nvPr>
          </p:nvCxnSpPr>
          <p:spPr>
            <a:xfrm>
              <a:off x="6897351" y="457541"/>
              <a:ext cx="48768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65775" y="737870"/>
            <a:ext cx="6485890" cy="519049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 rot="10800000" flipV="1">
            <a:off x="835025" y="737870"/>
            <a:ext cx="4730750" cy="267652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l"/>
            <a:r>
              <a:rPr lang="zh-CN" altLang="en-US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创新插画分类</a:t>
            </a:r>
            <a:r>
              <a:rPr lang="en-US" altLang="zh-CN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:</a:t>
            </a:r>
            <a:r>
              <a:rPr lang="zh-CN" altLang="en-US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鼠标滑过中心圆，所有动画停止，</a:t>
            </a:r>
            <a:r>
              <a:rPr lang="en-US" altLang="zh-CN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“</a:t>
            </a:r>
            <a:r>
              <a:rPr lang="zh-CN" altLang="en-US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分</a:t>
            </a:r>
            <a:r>
              <a:rPr lang="en-US" altLang="zh-CN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”</a:t>
            </a:r>
            <a:r>
              <a:rPr lang="zh-CN" altLang="en-US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变为</a:t>
            </a:r>
            <a:r>
              <a:rPr lang="en-US" altLang="zh-CN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“</a:t>
            </a:r>
            <a:r>
              <a:rPr lang="zh-CN" altLang="en-US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定</a:t>
            </a:r>
            <a:r>
              <a:rPr lang="en-US" altLang="zh-CN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”</a:t>
            </a:r>
            <a:r>
              <a:rPr lang="zh-CN" altLang="en-US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。动画经过每个小项时，小项定住，背景颜色改变，点击，还可以实现页面内跳转</a:t>
            </a:r>
            <a:endParaRPr lang="zh-CN" altLang="en-US" sz="28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6985" y="3573145"/>
            <a:ext cx="3523615" cy="25615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PA_组合 33"/>
          <p:cNvGrpSpPr/>
          <p:nvPr>
            <p:custDataLst>
              <p:tags r:id="rId1"/>
            </p:custDataLst>
          </p:nvPr>
        </p:nvGrpSpPr>
        <p:grpSpPr>
          <a:xfrm>
            <a:off x="4165600" y="277508"/>
            <a:ext cx="3860800" cy="460375"/>
            <a:chOff x="4165600" y="226708"/>
            <a:chExt cx="3860800" cy="460375"/>
          </a:xfrm>
        </p:grpSpPr>
        <p:sp>
          <p:nvSpPr>
            <p:cNvPr id="35" name="PA_文本框 34"/>
            <p:cNvSpPr txBox="1"/>
            <p:nvPr>
              <p:custDataLst>
                <p:tags r:id="rId2"/>
              </p:custDataLst>
            </p:nvPr>
          </p:nvSpPr>
          <p:spPr>
            <a:xfrm>
              <a:off x="4165600" y="226708"/>
              <a:ext cx="3860800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latin typeface="+mj-ea"/>
                  <a:ea typeface="+mj-ea"/>
                </a:rPr>
                <a:t>04</a:t>
              </a:r>
              <a:endParaRPr lang="en-US" altLang="zh-CN" sz="2400" b="1" dirty="0">
                <a:latin typeface="+mj-ea"/>
                <a:ea typeface="+mj-ea"/>
              </a:endParaRPr>
            </a:p>
          </p:txBody>
        </p:sp>
        <p:cxnSp>
          <p:nvCxnSpPr>
            <p:cNvPr id="36" name="PA_直接连接符 35"/>
            <p:cNvCxnSpPr/>
            <p:nvPr>
              <p:custDataLst>
                <p:tags r:id="rId3"/>
              </p:custDataLst>
            </p:nvPr>
          </p:nvCxnSpPr>
          <p:spPr>
            <a:xfrm>
              <a:off x="4800600" y="457541"/>
              <a:ext cx="48768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PA_直接连接符 36"/>
            <p:cNvCxnSpPr/>
            <p:nvPr>
              <p:custDataLst>
                <p:tags r:id="rId4"/>
              </p:custDataLst>
            </p:nvPr>
          </p:nvCxnSpPr>
          <p:spPr>
            <a:xfrm>
              <a:off x="6897351" y="457541"/>
              <a:ext cx="48768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矩形 3"/>
          <p:cNvSpPr/>
          <p:nvPr/>
        </p:nvSpPr>
        <p:spPr>
          <a:xfrm rot="10800000" flipV="1">
            <a:off x="904240" y="2000885"/>
            <a:ext cx="4503420" cy="138366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l"/>
            <a:r>
              <a:rPr lang="zh-CN" sz="2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循环立体展示</a:t>
            </a:r>
            <a:r>
              <a:rPr lang="en-US" altLang="zh-CN" sz="2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10</a:t>
            </a:r>
            <a:r>
              <a:rPr lang="zh-CN" altLang="en-US" sz="2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张横向图片，</a:t>
            </a:r>
            <a:endParaRPr lang="zh-CN" altLang="en-US" sz="28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algn="l"/>
            <a:r>
              <a:rPr lang="zh-CN" altLang="en-US" sz="2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鼠标移入，动画停止，</a:t>
            </a:r>
            <a:endParaRPr lang="zh-CN" altLang="en-US" sz="28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algn="l"/>
            <a:r>
              <a:rPr lang="zh-CN" altLang="en-US" sz="2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图片放大，盒子阴影消失</a:t>
            </a:r>
            <a:endParaRPr lang="zh-CN" altLang="en-US" sz="28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rcRect l="19737" t="2905" r="1266" b="27726"/>
          <a:stretch>
            <a:fillRect/>
          </a:stretch>
        </p:blipFill>
        <p:spPr>
          <a:xfrm>
            <a:off x="516890" y="3608070"/>
            <a:ext cx="6457950" cy="245618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63920" y="970280"/>
            <a:ext cx="3786505" cy="526097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 rot="10800000" flipV="1">
            <a:off x="9751060" y="2829560"/>
            <a:ext cx="1606550" cy="138366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l"/>
            <a:r>
              <a:rPr lang="zh-CN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循环立体展示</a:t>
            </a:r>
            <a:r>
              <a:rPr lang="en-US" altLang="zh-CN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4</a:t>
            </a:r>
            <a:r>
              <a:rPr lang="zh-CN" altLang="en-US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张纵向图片</a:t>
            </a:r>
            <a:endParaRPr lang="zh-CN" altLang="en-US" sz="28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PA_组合 33"/>
          <p:cNvGrpSpPr/>
          <p:nvPr>
            <p:custDataLst>
              <p:tags r:id="rId1"/>
            </p:custDataLst>
          </p:nvPr>
        </p:nvGrpSpPr>
        <p:grpSpPr>
          <a:xfrm>
            <a:off x="4165600" y="277508"/>
            <a:ext cx="3860800" cy="460375"/>
            <a:chOff x="4165600" y="226708"/>
            <a:chExt cx="3860800" cy="460375"/>
          </a:xfrm>
        </p:grpSpPr>
        <p:sp>
          <p:nvSpPr>
            <p:cNvPr id="35" name="PA_文本框 34"/>
            <p:cNvSpPr txBox="1"/>
            <p:nvPr>
              <p:custDataLst>
                <p:tags r:id="rId2"/>
              </p:custDataLst>
            </p:nvPr>
          </p:nvSpPr>
          <p:spPr>
            <a:xfrm>
              <a:off x="4165600" y="226708"/>
              <a:ext cx="3860800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latin typeface="+mj-ea"/>
                  <a:ea typeface="+mj-ea"/>
                </a:rPr>
                <a:t>05</a:t>
              </a:r>
              <a:endParaRPr lang="en-US" altLang="zh-CN" sz="2400" b="1" dirty="0">
                <a:latin typeface="+mj-ea"/>
                <a:ea typeface="+mj-ea"/>
              </a:endParaRPr>
            </a:p>
          </p:txBody>
        </p:sp>
        <p:cxnSp>
          <p:nvCxnSpPr>
            <p:cNvPr id="36" name="PA_直接连接符 35"/>
            <p:cNvCxnSpPr/>
            <p:nvPr>
              <p:custDataLst>
                <p:tags r:id="rId3"/>
              </p:custDataLst>
            </p:nvPr>
          </p:nvCxnSpPr>
          <p:spPr>
            <a:xfrm>
              <a:off x="4800600" y="457541"/>
              <a:ext cx="48768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PA_直接连接符 36"/>
            <p:cNvCxnSpPr/>
            <p:nvPr>
              <p:custDataLst>
                <p:tags r:id="rId4"/>
              </p:custDataLst>
            </p:nvPr>
          </p:nvCxnSpPr>
          <p:spPr>
            <a:xfrm>
              <a:off x="6897351" y="457541"/>
              <a:ext cx="48768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5555" y="989965"/>
            <a:ext cx="4304665" cy="526669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308735" y="1497330"/>
            <a:ext cx="503682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js</a:t>
            </a:r>
            <a:r>
              <a:rPr lang="zh-CN" altLang="en-US"/>
              <a:t>：实现点击搜索框，弹出热搜词的功能</a:t>
            </a:r>
            <a:endParaRPr lang="zh-CN" altLang="en-US"/>
          </a:p>
          <a:p>
            <a:r>
              <a:rPr lang="zh-CN" altLang="en-US"/>
              <a:t>     和分类的时鼠标移入移出的动画事件</a:t>
            </a:r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64665" y="2926715"/>
            <a:ext cx="3523615" cy="25615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PA_组合 33"/>
          <p:cNvGrpSpPr/>
          <p:nvPr>
            <p:custDataLst>
              <p:tags r:id="rId1"/>
            </p:custDataLst>
          </p:nvPr>
        </p:nvGrpSpPr>
        <p:grpSpPr>
          <a:xfrm>
            <a:off x="4165600" y="277508"/>
            <a:ext cx="3860800" cy="460375"/>
            <a:chOff x="4165600" y="226708"/>
            <a:chExt cx="3860800" cy="460375"/>
          </a:xfrm>
        </p:grpSpPr>
        <p:sp>
          <p:nvSpPr>
            <p:cNvPr id="35" name="PA_文本框 34"/>
            <p:cNvSpPr txBox="1"/>
            <p:nvPr>
              <p:custDataLst>
                <p:tags r:id="rId2"/>
              </p:custDataLst>
            </p:nvPr>
          </p:nvSpPr>
          <p:spPr>
            <a:xfrm>
              <a:off x="4165600" y="226708"/>
              <a:ext cx="3860800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b="1" dirty="0">
                  <a:latin typeface="+mj-ea"/>
                  <a:ea typeface="+mj-ea"/>
                </a:rPr>
                <a:t>邓斯予</a:t>
              </a:r>
              <a:r>
                <a:rPr lang="en-US" altLang="zh-CN" sz="2400" b="1" dirty="0">
                  <a:latin typeface="+mj-ea"/>
                  <a:ea typeface="+mj-ea"/>
                </a:rPr>
                <a:t>01</a:t>
              </a:r>
              <a:endParaRPr lang="en-US" altLang="zh-CN" sz="2400" b="1" dirty="0">
                <a:latin typeface="+mj-ea"/>
                <a:ea typeface="+mj-ea"/>
              </a:endParaRPr>
            </a:p>
          </p:txBody>
        </p:sp>
        <p:cxnSp>
          <p:nvCxnSpPr>
            <p:cNvPr id="36" name="PA_直接连接符 35"/>
            <p:cNvCxnSpPr/>
            <p:nvPr>
              <p:custDataLst>
                <p:tags r:id="rId3"/>
              </p:custDataLst>
            </p:nvPr>
          </p:nvCxnSpPr>
          <p:spPr>
            <a:xfrm>
              <a:off x="4800600" y="457541"/>
              <a:ext cx="48768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PA_直接连接符 36"/>
            <p:cNvCxnSpPr/>
            <p:nvPr>
              <p:custDataLst>
                <p:tags r:id="rId4"/>
              </p:custDataLst>
            </p:nvPr>
          </p:nvCxnSpPr>
          <p:spPr>
            <a:xfrm>
              <a:off x="6897351" y="457541"/>
              <a:ext cx="48768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98195"/>
            <a:ext cx="12208949" cy="406430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9763" y="1158570"/>
            <a:ext cx="6771428" cy="40000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5870" y="5077893"/>
            <a:ext cx="2438400" cy="137160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 rot="10800000" flipV="1">
            <a:off x="3824654" y="5763693"/>
            <a:ext cx="4354829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l"/>
            <a:r>
              <a:rPr lang="zh-CN" altLang="en-US" sz="2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点击跟小邹邹聊天！</a:t>
            </a:r>
            <a:endParaRPr lang="zh-CN" altLang="en-US" sz="28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PA_组合 45"/>
          <p:cNvGrpSpPr/>
          <p:nvPr>
            <p:custDataLst>
              <p:tags r:id="rId1"/>
            </p:custDataLst>
          </p:nvPr>
        </p:nvGrpSpPr>
        <p:grpSpPr>
          <a:xfrm>
            <a:off x="4165600" y="277508"/>
            <a:ext cx="3860800" cy="460375"/>
            <a:chOff x="4165600" y="226708"/>
            <a:chExt cx="3860800" cy="460375"/>
          </a:xfrm>
        </p:grpSpPr>
        <p:sp>
          <p:nvSpPr>
            <p:cNvPr id="47" name="PA_文本框 46"/>
            <p:cNvSpPr txBox="1"/>
            <p:nvPr>
              <p:custDataLst>
                <p:tags r:id="rId2"/>
              </p:custDataLst>
            </p:nvPr>
          </p:nvSpPr>
          <p:spPr>
            <a:xfrm>
              <a:off x="4165600" y="226708"/>
              <a:ext cx="3860800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latin typeface="+mj-ea"/>
                  <a:ea typeface="+mj-ea"/>
                </a:rPr>
                <a:t>02</a:t>
              </a:r>
              <a:endParaRPr lang="en-US" altLang="zh-CN" sz="2400" b="1" dirty="0">
                <a:latin typeface="+mj-ea"/>
                <a:ea typeface="+mj-ea"/>
              </a:endParaRPr>
            </a:p>
          </p:txBody>
        </p:sp>
        <p:cxnSp>
          <p:nvCxnSpPr>
            <p:cNvPr id="48" name="PA_直接连接符 47"/>
            <p:cNvCxnSpPr/>
            <p:nvPr>
              <p:custDataLst>
                <p:tags r:id="rId3"/>
              </p:custDataLst>
            </p:nvPr>
          </p:nvCxnSpPr>
          <p:spPr>
            <a:xfrm>
              <a:off x="4419600" y="457541"/>
              <a:ext cx="48768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PA_直接连接符 48"/>
            <p:cNvCxnSpPr/>
            <p:nvPr>
              <p:custDataLst>
                <p:tags r:id="rId4"/>
              </p:custDataLst>
            </p:nvPr>
          </p:nvCxnSpPr>
          <p:spPr>
            <a:xfrm>
              <a:off x="7231380" y="457541"/>
              <a:ext cx="48768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9838" y="3129037"/>
            <a:ext cx="11304762" cy="256190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762" y="3953238"/>
            <a:ext cx="12095238" cy="290476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7"/>
          <a:srcRect t="11667" b="24325"/>
          <a:stretch>
            <a:fillRect/>
          </a:stretch>
        </p:blipFill>
        <p:spPr>
          <a:xfrm>
            <a:off x="996773" y="980552"/>
            <a:ext cx="3666667" cy="1371601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 rot="10800000" flipV="1">
            <a:off x="5054209" y="1385691"/>
            <a:ext cx="450342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l"/>
            <a:r>
              <a:rPr lang="zh-CN" altLang="en-US" sz="2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鼠标经过变换样式</a:t>
            </a:r>
            <a:endParaRPr lang="zh-CN" altLang="en-US" sz="28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0" name="矩形 9"/>
          <p:cNvSpPr/>
          <p:nvPr/>
        </p:nvSpPr>
        <p:spPr>
          <a:xfrm rot="10800000" flipV="1">
            <a:off x="7577601" y="3129037"/>
            <a:ext cx="450342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l"/>
            <a:r>
              <a:rPr lang="zh-CN" altLang="en-US" sz="2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跟随鼠标的渐变光条</a:t>
            </a:r>
            <a:endParaRPr lang="zh-CN" altLang="en-US" sz="28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PA_组合 45"/>
          <p:cNvGrpSpPr/>
          <p:nvPr>
            <p:custDataLst>
              <p:tags r:id="rId1"/>
            </p:custDataLst>
          </p:nvPr>
        </p:nvGrpSpPr>
        <p:grpSpPr>
          <a:xfrm>
            <a:off x="4165600" y="277508"/>
            <a:ext cx="3860800" cy="460375"/>
            <a:chOff x="4165600" y="226708"/>
            <a:chExt cx="3860800" cy="460375"/>
          </a:xfrm>
        </p:grpSpPr>
        <p:sp>
          <p:nvSpPr>
            <p:cNvPr id="47" name="PA_文本框 46"/>
            <p:cNvSpPr txBox="1"/>
            <p:nvPr>
              <p:custDataLst>
                <p:tags r:id="rId2"/>
              </p:custDataLst>
            </p:nvPr>
          </p:nvSpPr>
          <p:spPr>
            <a:xfrm>
              <a:off x="4165600" y="226708"/>
              <a:ext cx="3860800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b="1" dirty="0">
                  <a:latin typeface="+mj-ea"/>
                  <a:ea typeface="+mj-ea"/>
                </a:rPr>
                <a:t>项目分工</a:t>
              </a:r>
              <a:endParaRPr lang="zh-CN" altLang="en-US" sz="2400" b="1" dirty="0">
                <a:latin typeface="+mj-ea"/>
                <a:ea typeface="+mj-ea"/>
              </a:endParaRPr>
            </a:p>
          </p:txBody>
        </p:sp>
        <p:cxnSp>
          <p:nvCxnSpPr>
            <p:cNvPr id="48" name="PA_直接连接符 47"/>
            <p:cNvCxnSpPr/>
            <p:nvPr>
              <p:custDataLst>
                <p:tags r:id="rId3"/>
              </p:custDataLst>
            </p:nvPr>
          </p:nvCxnSpPr>
          <p:spPr>
            <a:xfrm>
              <a:off x="4419600" y="457541"/>
              <a:ext cx="48768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PA_直接连接符 48"/>
            <p:cNvCxnSpPr/>
            <p:nvPr>
              <p:custDataLst>
                <p:tags r:id="rId4"/>
              </p:custDataLst>
            </p:nvPr>
          </p:nvCxnSpPr>
          <p:spPr>
            <a:xfrm>
              <a:off x="7231380" y="457541"/>
              <a:ext cx="48768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文本框 37"/>
          <p:cNvSpPr txBox="1"/>
          <p:nvPr/>
        </p:nvSpPr>
        <p:spPr>
          <a:xfrm>
            <a:off x="6960870" y="2944495"/>
            <a:ext cx="414591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每个人做分配的网页</a:t>
            </a:r>
            <a:endParaRPr lang="zh-CN" altLang="en-US" sz="32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9632" y="1103938"/>
            <a:ext cx="5400675" cy="50863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PA_组合 45"/>
          <p:cNvGrpSpPr/>
          <p:nvPr>
            <p:custDataLst>
              <p:tags r:id="rId1"/>
            </p:custDataLst>
          </p:nvPr>
        </p:nvGrpSpPr>
        <p:grpSpPr>
          <a:xfrm>
            <a:off x="4165600" y="277508"/>
            <a:ext cx="3860800" cy="460375"/>
            <a:chOff x="4165600" y="226708"/>
            <a:chExt cx="3860800" cy="460375"/>
          </a:xfrm>
        </p:grpSpPr>
        <p:sp>
          <p:nvSpPr>
            <p:cNvPr id="47" name="PA_文本框 46"/>
            <p:cNvSpPr txBox="1"/>
            <p:nvPr>
              <p:custDataLst>
                <p:tags r:id="rId2"/>
              </p:custDataLst>
            </p:nvPr>
          </p:nvSpPr>
          <p:spPr>
            <a:xfrm>
              <a:off x="4165600" y="226708"/>
              <a:ext cx="3860800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latin typeface="+mj-ea"/>
                  <a:ea typeface="+mj-ea"/>
                </a:rPr>
                <a:t>03</a:t>
              </a:r>
              <a:endParaRPr lang="en-US" altLang="zh-CN" sz="2400" b="1" dirty="0">
                <a:latin typeface="+mj-ea"/>
                <a:ea typeface="+mj-ea"/>
              </a:endParaRPr>
            </a:p>
          </p:txBody>
        </p:sp>
        <p:cxnSp>
          <p:nvCxnSpPr>
            <p:cNvPr id="48" name="PA_直接连接符 47"/>
            <p:cNvCxnSpPr/>
            <p:nvPr>
              <p:custDataLst>
                <p:tags r:id="rId3"/>
              </p:custDataLst>
            </p:nvPr>
          </p:nvCxnSpPr>
          <p:spPr>
            <a:xfrm>
              <a:off x="4419600" y="457541"/>
              <a:ext cx="48768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PA_直接连接符 48"/>
            <p:cNvCxnSpPr/>
            <p:nvPr>
              <p:custDataLst>
                <p:tags r:id="rId4"/>
              </p:custDataLst>
            </p:nvPr>
          </p:nvCxnSpPr>
          <p:spPr>
            <a:xfrm>
              <a:off x="7231380" y="457541"/>
              <a:ext cx="48768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48" y="1729761"/>
            <a:ext cx="12180952" cy="3838095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 rot="10800000" flipV="1">
            <a:off x="1768021" y="5728362"/>
            <a:ext cx="4503420" cy="954107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l"/>
            <a:r>
              <a:rPr lang="zh-CN" altLang="en-US" sz="2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鼠标经过变换样式，提供下载按钮和喜欢按钮</a:t>
            </a:r>
            <a:endParaRPr lang="zh-CN" altLang="en-US" sz="28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31828" y="3358847"/>
            <a:ext cx="2876190" cy="297142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1" r="4882"/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  <p:sp>
        <p:nvSpPr>
          <p:cNvPr id="29" name="PA_文本框 28"/>
          <p:cNvSpPr txBox="1"/>
          <p:nvPr>
            <p:custDataLst>
              <p:tags r:id="rId2"/>
            </p:custDataLst>
          </p:nvPr>
        </p:nvSpPr>
        <p:spPr>
          <a:xfrm>
            <a:off x="3274939" y="2292310"/>
            <a:ext cx="7096461" cy="922020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r>
              <a:rPr lang="zh-CN" altLang="en-US" sz="5400" b="1" dirty="0">
                <a:solidFill>
                  <a:srgbClr val="16422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我就这样看着你</a:t>
            </a:r>
            <a:endParaRPr lang="zh-CN" altLang="en-US" sz="5400" b="1" dirty="0">
              <a:solidFill>
                <a:srgbClr val="16422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PA_等腰三角形 26"/>
          <p:cNvSpPr/>
          <p:nvPr>
            <p:custDataLst>
              <p:tags r:id="rId3"/>
            </p:custDataLst>
          </p:nvPr>
        </p:nvSpPr>
        <p:spPr>
          <a:xfrm>
            <a:off x="3158653" y="4065880"/>
            <a:ext cx="1135135" cy="675524"/>
          </a:xfrm>
          <a:custGeom>
            <a:avLst/>
            <a:gdLst>
              <a:gd name="connsiteX0" fmla="*/ 0 w 1203469"/>
              <a:gd name="connsiteY0" fmla="*/ 1037474 h 1037474"/>
              <a:gd name="connsiteX1" fmla="*/ 601735 w 1203469"/>
              <a:gd name="connsiteY1" fmla="*/ 0 h 1037474"/>
              <a:gd name="connsiteX2" fmla="*/ 1203469 w 1203469"/>
              <a:gd name="connsiteY2" fmla="*/ 1037474 h 1037474"/>
              <a:gd name="connsiteX3" fmla="*/ 0 w 1203469"/>
              <a:gd name="connsiteY3" fmla="*/ 1037474 h 1037474"/>
              <a:gd name="connsiteX0-1" fmla="*/ 0 w 1736869"/>
              <a:gd name="connsiteY0-2" fmla="*/ 1037474 h 1037474"/>
              <a:gd name="connsiteX1-3" fmla="*/ 601735 w 1736869"/>
              <a:gd name="connsiteY1-4" fmla="*/ 0 h 1037474"/>
              <a:gd name="connsiteX2-5" fmla="*/ 1736869 w 1736869"/>
              <a:gd name="connsiteY2-6" fmla="*/ 294524 h 1037474"/>
              <a:gd name="connsiteX3-7" fmla="*/ 0 w 1736869"/>
              <a:gd name="connsiteY3-8" fmla="*/ 1037474 h 1037474"/>
              <a:gd name="connsiteX0-9" fmla="*/ 369815 w 1135134"/>
              <a:gd name="connsiteY0-10" fmla="*/ 675524 h 675524"/>
              <a:gd name="connsiteX1-11" fmla="*/ 0 w 1135134"/>
              <a:gd name="connsiteY1-12" fmla="*/ 0 h 675524"/>
              <a:gd name="connsiteX2-13" fmla="*/ 1135134 w 1135134"/>
              <a:gd name="connsiteY2-14" fmla="*/ 294524 h 675524"/>
              <a:gd name="connsiteX3-15" fmla="*/ 369815 w 1135134"/>
              <a:gd name="connsiteY3-16" fmla="*/ 675524 h 67552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135134" h="675524">
                <a:moveTo>
                  <a:pt x="369815" y="675524"/>
                </a:moveTo>
                <a:lnTo>
                  <a:pt x="0" y="0"/>
                </a:lnTo>
                <a:lnTo>
                  <a:pt x="1135134" y="294524"/>
                </a:lnTo>
                <a:lnTo>
                  <a:pt x="369815" y="67552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400">
              <a:solidFill>
                <a:srgbClr val="164225"/>
              </a:solidFill>
            </a:endParaRPr>
          </a:p>
        </p:txBody>
      </p:sp>
      <p:sp>
        <p:nvSpPr>
          <p:cNvPr id="38" name="PA_文本框 32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5252720" y="3763010"/>
            <a:ext cx="2397125" cy="4305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zh-CN" altLang="en-US" sz="2800" dirty="0">
                <a:solidFill>
                  <a:srgbClr val="164225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谢谢 ！</a:t>
            </a:r>
            <a:endParaRPr lang="zh-CN" altLang="en-US" sz="2800" dirty="0">
              <a:solidFill>
                <a:srgbClr val="164225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9" name="PA_文本框 25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6603365" y="4883785"/>
            <a:ext cx="3279140" cy="57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en-US" altLang="zh-CN" sz="3735" dirty="0">
                <a:solidFill>
                  <a:srgbClr val="164225"/>
                </a:solidFill>
              </a:rPr>
              <a:t>2018.7.13</a:t>
            </a:r>
            <a:endParaRPr lang="en-US" altLang="zh-CN" sz="3735" dirty="0">
              <a:solidFill>
                <a:srgbClr val="164225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00"/>
                            </p:stCondLst>
                            <p:childTnLst>
                              <p:par>
                                <p:cTn id="13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19" dur="500" tmFilter="0,0; .5, 1; 1, 1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45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2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8" grpId="0" bldLvl="0" autoUpdateAnimBg="0"/>
      <p:bldP spid="39" grpId="0" bldLvl="0" autoUpdateAnimBg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PA_组合 33"/>
          <p:cNvGrpSpPr/>
          <p:nvPr>
            <p:custDataLst>
              <p:tags r:id="rId1"/>
            </p:custDataLst>
          </p:nvPr>
        </p:nvGrpSpPr>
        <p:grpSpPr>
          <a:xfrm>
            <a:off x="4165600" y="277508"/>
            <a:ext cx="3860800" cy="460375"/>
            <a:chOff x="4165600" y="226708"/>
            <a:chExt cx="3860800" cy="460375"/>
          </a:xfrm>
        </p:grpSpPr>
        <p:sp>
          <p:nvSpPr>
            <p:cNvPr id="35" name="PA_文本框 34"/>
            <p:cNvSpPr txBox="1"/>
            <p:nvPr>
              <p:custDataLst>
                <p:tags r:id="rId2"/>
              </p:custDataLst>
            </p:nvPr>
          </p:nvSpPr>
          <p:spPr>
            <a:xfrm>
              <a:off x="4165600" y="226708"/>
              <a:ext cx="3860800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b="1" dirty="0">
                  <a:latin typeface="+mj-ea"/>
                  <a:ea typeface="+mj-ea"/>
                </a:rPr>
                <a:t>洪韬濮</a:t>
              </a:r>
              <a:r>
                <a:rPr lang="en-US" altLang="zh-CN" sz="2400" b="1" dirty="0">
                  <a:latin typeface="+mj-ea"/>
                  <a:ea typeface="+mj-ea"/>
                </a:rPr>
                <a:t>01</a:t>
              </a:r>
              <a:endParaRPr lang="en-US" altLang="zh-CN" sz="2400" b="1" dirty="0">
                <a:latin typeface="+mj-ea"/>
                <a:ea typeface="+mj-ea"/>
              </a:endParaRPr>
            </a:p>
          </p:txBody>
        </p:sp>
        <p:cxnSp>
          <p:nvCxnSpPr>
            <p:cNvPr id="36" name="PA_直接连接符 35"/>
            <p:cNvCxnSpPr/>
            <p:nvPr>
              <p:custDataLst>
                <p:tags r:id="rId3"/>
              </p:custDataLst>
            </p:nvPr>
          </p:nvCxnSpPr>
          <p:spPr>
            <a:xfrm>
              <a:off x="4800600" y="457541"/>
              <a:ext cx="48768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PA_直接连接符 36"/>
            <p:cNvCxnSpPr/>
            <p:nvPr>
              <p:custDataLst>
                <p:tags r:id="rId4"/>
              </p:custDataLst>
            </p:nvPr>
          </p:nvCxnSpPr>
          <p:spPr>
            <a:xfrm>
              <a:off x="6897351" y="457541"/>
              <a:ext cx="48768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1786" y="921891"/>
            <a:ext cx="10184235" cy="5658601"/>
          </a:xfrm>
          <a:prstGeom prst="rect">
            <a:avLst/>
          </a:prstGeom>
        </p:spPr>
      </p:pic>
      <p:sp>
        <p:nvSpPr>
          <p:cNvPr id="15" name="PA_文本框 34"/>
          <p:cNvSpPr txBox="1"/>
          <p:nvPr>
            <p:custDataLst>
              <p:tags r:id="rId6"/>
            </p:custDataLst>
          </p:nvPr>
        </p:nvSpPr>
        <p:spPr>
          <a:xfrm>
            <a:off x="0" y="368222"/>
            <a:ext cx="21263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C00000"/>
                </a:solidFill>
                <a:latin typeface="+mj-ea"/>
                <a:ea typeface="+mj-ea"/>
              </a:rPr>
              <a:t>网站首页</a:t>
            </a:r>
            <a:endParaRPr lang="zh-CN" altLang="en-US" sz="2400" b="1" dirty="0">
              <a:solidFill>
                <a:srgbClr val="C00000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PA_组合 33"/>
          <p:cNvGrpSpPr/>
          <p:nvPr>
            <p:custDataLst>
              <p:tags r:id="rId1"/>
            </p:custDataLst>
          </p:nvPr>
        </p:nvGrpSpPr>
        <p:grpSpPr>
          <a:xfrm>
            <a:off x="4165600" y="277508"/>
            <a:ext cx="3860800" cy="460375"/>
            <a:chOff x="4165600" y="226708"/>
            <a:chExt cx="3860800" cy="460375"/>
          </a:xfrm>
        </p:grpSpPr>
        <p:sp>
          <p:nvSpPr>
            <p:cNvPr id="35" name="PA_文本框 34"/>
            <p:cNvSpPr txBox="1"/>
            <p:nvPr>
              <p:custDataLst>
                <p:tags r:id="rId2"/>
              </p:custDataLst>
            </p:nvPr>
          </p:nvSpPr>
          <p:spPr>
            <a:xfrm>
              <a:off x="4165600" y="226708"/>
              <a:ext cx="3860800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latin typeface="+mj-ea"/>
                  <a:ea typeface="+mj-ea"/>
                </a:rPr>
                <a:t>02</a:t>
              </a:r>
              <a:endParaRPr lang="en-US" altLang="zh-CN" sz="2400" b="1" dirty="0">
                <a:latin typeface="+mj-ea"/>
                <a:ea typeface="+mj-ea"/>
              </a:endParaRPr>
            </a:p>
          </p:txBody>
        </p:sp>
        <p:cxnSp>
          <p:nvCxnSpPr>
            <p:cNvPr id="36" name="PA_直接连接符 35"/>
            <p:cNvCxnSpPr/>
            <p:nvPr>
              <p:custDataLst>
                <p:tags r:id="rId3"/>
              </p:custDataLst>
            </p:nvPr>
          </p:nvCxnSpPr>
          <p:spPr>
            <a:xfrm>
              <a:off x="4800600" y="457541"/>
              <a:ext cx="48768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PA_直接连接符 36"/>
            <p:cNvCxnSpPr/>
            <p:nvPr>
              <p:custDataLst>
                <p:tags r:id="rId4"/>
              </p:custDataLst>
            </p:nvPr>
          </p:nvCxnSpPr>
          <p:spPr>
            <a:xfrm>
              <a:off x="6897351" y="457541"/>
              <a:ext cx="48768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01485" y="0"/>
            <a:ext cx="1490515" cy="6858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490515" y="1060720"/>
            <a:ext cx="12192000" cy="102182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27296" y="2360300"/>
            <a:ext cx="6737407" cy="189775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81932" y="4475572"/>
            <a:ext cx="5326189" cy="2104920"/>
          </a:xfrm>
          <a:prstGeom prst="rect">
            <a:avLst/>
          </a:prstGeom>
        </p:spPr>
      </p:pic>
      <p:sp>
        <p:nvSpPr>
          <p:cNvPr id="15" name="PA_文本框 34"/>
          <p:cNvSpPr txBox="1"/>
          <p:nvPr>
            <p:custDataLst>
              <p:tags r:id="rId9"/>
            </p:custDataLst>
          </p:nvPr>
        </p:nvSpPr>
        <p:spPr>
          <a:xfrm>
            <a:off x="-180845" y="536463"/>
            <a:ext cx="3372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C00000"/>
                </a:solidFill>
                <a:latin typeface="+mj-ea"/>
                <a:ea typeface="+mj-ea"/>
              </a:rPr>
              <a:t>动态生成侧边栏和顶部</a:t>
            </a:r>
            <a:endParaRPr lang="zh-CN" altLang="en-US" sz="2400" b="1" dirty="0">
              <a:solidFill>
                <a:srgbClr val="C00000"/>
              </a:solidFill>
              <a:latin typeface="+mj-ea"/>
              <a:ea typeface="+mj-e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0393" y="2181633"/>
            <a:ext cx="2180952" cy="1209524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-85739" y="3429000"/>
            <a:ext cx="2842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使用</a:t>
            </a:r>
            <a:r>
              <a:rPr lang="en-US" altLang="zh-CN" dirty="0" err="1"/>
              <a:t>js</a:t>
            </a:r>
            <a:r>
              <a:rPr lang="zh-CN" altLang="en-US" dirty="0"/>
              <a:t>和</a:t>
            </a:r>
            <a:r>
              <a:rPr lang="en-US" altLang="zh-CN" dirty="0" err="1"/>
              <a:t>css</a:t>
            </a:r>
            <a:r>
              <a:rPr lang="zh-CN" altLang="en-US" dirty="0"/>
              <a:t>控制界面生成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180845" y="4587756"/>
            <a:ext cx="5085714" cy="12095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PA_组合 33"/>
          <p:cNvGrpSpPr/>
          <p:nvPr>
            <p:custDataLst>
              <p:tags r:id="rId1"/>
            </p:custDataLst>
          </p:nvPr>
        </p:nvGrpSpPr>
        <p:grpSpPr>
          <a:xfrm>
            <a:off x="4165600" y="277508"/>
            <a:ext cx="3860800" cy="460375"/>
            <a:chOff x="4165600" y="226708"/>
            <a:chExt cx="3860800" cy="460375"/>
          </a:xfrm>
        </p:grpSpPr>
        <p:sp>
          <p:nvSpPr>
            <p:cNvPr id="35" name="PA_文本框 34"/>
            <p:cNvSpPr txBox="1"/>
            <p:nvPr>
              <p:custDataLst>
                <p:tags r:id="rId2"/>
              </p:custDataLst>
            </p:nvPr>
          </p:nvSpPr>
          <p:spPr>
            <a:xfrm>
              <a:off x="4165600" y="226708"/>
              <a:ext cx="3860800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latin typeface="+mj-ea"/>
                  <a:ea typeface="+mj-ea"/>
                </a:rPr>
                <a:t>03</a:t>
              </a:r>
              <a:endParaRPr lang="en-US" altLang="zh-CN" sz="2400" b="1" dirty="0">
                <a:latin typeface="+mj-ea"/>
                <a:ea typeface="+mj-ea"/>
              </a:endParaRPr>
            </a:p>
          </p:txBody>
        </p:sp>
        <p:cxnSp>
          <p:nvCxnSpPr>
            <p:cNvPr id="36" name="PA_直接连接符 35"/>
            <p:cNvCxnSpPr/>
            <p:nvPr>
              <p:custDataLst>
                <p:tags r:id="rId3"/>
              </p:custDataLst>
            </p:nvPr>
          </p:nvCxnSpPr>
          <p:spPr>
            <a:xfrm>
              <a:off x="4800600" y="457541"/>
              <a:ext cx="48768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PA_直接连接符 36"/>
            <p:cNvCxnSpPr/>
            <p:nvPr>
              <p:custDataLst>
                <p:tags r:id="rId4"/>
              </p:custDataLst>
            </p:nvPr>
          </p:nvCxnSpPr>
          <p:spPr>
            <a:xfrm>
              <a:off x="6897351" y="457541"/>
              <a:ext cx="48768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309842"/>
            <a:ext cx="6169412" cy="3203435"/>
          </a:xfrm>
          <a:prstGeom prst="rect">
            <a:avLst/>
          </a:prstGeom>
        </p:spPr>
      </p:pic>
      <p:sp>
        <p:nvSpPr>
          <p:cNvPr id="12" name="PA_文本框 34"/>
          <p:cNvSpPr txBox="1"/>
          <p:nvPr>
            <p:custDataLst>
              <p:tags r:id="rId6"/>
            </p:custDataLst>
          </p:nvPr>
        </p:nvSpPr>
        <p:spPr>
          <a:xfrm>
            <a:off x="71290" y="620920"/>
            <a:ext cx="28816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C00000"/>
                </a:solidFill>
                <a:latin typeface="+mj-ea"/>
                <a:ea typeface="+mj-ea"/>
              </a:rPr>
              <a:t>图片轮播及搜索框</a:t>
            </a:r>
            <a:endParaRPr lang="zh-CN" altLang="en-US" sz="2400" b="1" dirty="0">
              <a:solidFill>
                <a:srgbClr val="C00000"/>
              </a:solidFill>
              <a:latin typeface="+mj-ea"/>
              <a:ea typeface="+mj-e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67229" y="1309842"/>
            <a:ext cx="6497429" cy="2774472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8"/>
          <a:srcRect r="31360"/>
          <a:stretch>
            <a:fillRect/>
          </a:stretch>
        </p:blipFill>
        <p:spPr>
          <a:xfrm>
            <a:off x="448811" y="4220317"/>
            <a:ext cx="5008228" cy="2637683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69412" y="4220317"/>
            <a:ext cx="5398555" cy="2539761"/>
          </a:xfrm>
          <a:prstGeom prst="rect">
            <a:avLst/>
          </a:prstGeom>
        </p:spPr>
      </p:pic>
      <p:cxnSp>
        <p:nvCxnSpPr>
          <p:cNvPr id="17" name="直接连接符 16"/>
          <p:cNvCxnSpPr/>
          <p:nvPr/>
        </p:nvCxnSpPr>
        <p:spPr>
          <a:xfrm>
            <a:off x="6096000" y="1309842"/>
            <a:ext cx="73412" cy="554815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>
            <a:off x="0" y="4220317"/>
            <a:ext cx="1231503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笑脸 23"/>
          <p:cNvSpPr/>
          <p:nvPr/>
        </p:nvSpPr>
        <p:spPr>
          <a:xfrm>
            <a:off x="10056890" y="97922"/>
            <a:ext cx="560537" cy="561391"/>
          </a:xfrm>
          <a:prstGeom prst="smileyFace">
            <a:avLst>
              <a:gd name="adj" fmla="val -4653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连接符 25"/>
          <p:cNvCxnSpPr>
            <a:stCxn id="24" idx="6"/>
          </p:cNvCxnSpPr>
          <p:nvPr/>
        </p:nvCxnSpPr>
        <p:spPr>
          <a:xfrm>
            <a:off x="10617427" y="378618"/>
            <a:ext cx="132190" cy="13600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直接连接符 27"/>
          <p:cNvCxnSpPr>
            <a:stCxn id="24" idx="2"/>
          </p:cNvCxnSpPr>
          <p:nvPr/>
        </p:nvCxnSpPr>
        <p:spPr>
          <a:xfrm flipH="1" flipV="1">
            <a:off x="10005625" y="176165"/>
            <a:ext cx="51265" cy="20245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直接连接符 49"/>
          <p:cNvCxnSpPr>
            <a:endCxn id="24" idx="5"/>
          </p:cNvCxnSpPr>
          <p:nvPr/>
        </p:nvCxnSpPr>
        <p:spPr>
          <a:xfrm flipH="1">
            <a:off x="10535338" y="514622"/>
            <a:ext cx="214279" cy="6247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直接连接符 51"/>
          <p:cNvCxnSpPr/>
          <p:nvPr/>
        </p:nvCxnSpPr>
        <p:spPr>
          <a:xfrm flipH="1" flipV="1">
            <a:off x="9886387" y="89952"/>
            <a:ext cx="119238" cy="941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直接连接符 53"/>
          <p:cNvCxnSpPr/>
          <p:nvPr/>
        </p:nvCxnSpPr>
        <p:spPr>
          <a:xfrm flipV="1">
            <a:off x="10005625" y="56812"/>
            <a:ext cx="84404" cy="12776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云形 22"/>
          <p:cNvSpPr/>
          <p:nvPr/>
        </p:nvSpPr>
        <p:spPr>
          <a:xfrm>
            <a:off x="9722168" y="79691"/>
            <a:ext cx="1333850" cy="709523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5783094" y="385098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22" name="文本框 21"/>
          <p:cNvSpPr txBox="1"/>
          <p:nvPr/>
        </p:nvSpPr>
        <p:spPr>
          <a:xfrm>
            <a:off x="6141730" y="384333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25" name="文本框 24"/>
          <p:cNvSpPr txBox="1"/>
          <p:nvPr/>
        </p:nvSpPr>
        <p:spPr>
          <a:xfrm>
            <a:off x="5792118" y="4227963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27" name="文本框 26"/>
          <p:cNvSpPr txBox="1"/>
          <p:nvPr/>
        </p:nvSpPr>
        <p:spPr>
          <a:xfrm>
            <a:off x="6141730" y="423561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4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PA_组合 33"/>
          <p:cNvGrpSpPr/>
          <p:nvPr>
            <p:custDataLst>
              <p:tags r:id="rId1"/>
            </p:custDataLst>
          </p:nvPr>
        </p:nvGrpSpPr>
        <p:grpSpPr>
          <a:xfrm>
            <a:off x="4165600" y="277508"/>
            <a:ext cx="3860800" cy="460375"/>
            <a:chOff x="4165600" y="226708"/>
            <a:chExt cx="3860800" cy="460375"/>
          </a:xfrm>
        </p:grpSpPr>
        <p:sp>
          <p:nvSpPr>
            <p:cNvPr id="35" name="PA_文本框 34"/>
            <p:cNvSpPr txBox="1"/>
            <p:nvPr>
              <p:custDataLst>
                <p:tags r:id="rId2"/>
              </p:custDataLst>
            </p:nvPr>
          </p:nvSpPr>
          <p:spPr>
            <a:xfrm>
              <a:off x="4165600" y="226708"/>
              <a:ext cx="3860800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latin typeface="+mj-ea"/>
                  <a:ea typeface="+mj-ea"/>
                </a:rPr>
                <a:t>04</a:t>
              </a:r>
              <a:endParaRPr lang="en-US" altLang="zh-CN" sz="2400" b="1" dirty="0">
                <a:latin typeface="+mj-ea"/>
                <a:ea typeface="+mj-ea"/>
              </a:endParaRPr>
            </a:p>
          </p:txBody>
        </p:sp>
        <p:cxnSp>
          <p:nvCxnSpPr>
            <p:cNvPr id="36" name="PA_直接连接符 35"/>
            <p:cNvCxnSpPr/>
            <p:nvPr>
              <p:custDataLst>
                <p:tags r:id="rId3"/>
              </p:custDataLst>
            </p:nvPr>
          </p:nvCxnSpPr>
          <p:spPr>
            <a:xfrm>
              <a:off x="4800600" y="457541"/>
              <a:ext cx="48768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PA_直接连接符 36"/>
            <p:cNvCxnSpPr/>
            <p:nvPr>
              <p:custDataLst>
                <p:tags r:id="rId4"/>
              </p:custDataLst>
            </p:nvPr>
          </p:nvCxnSpPr>
          <p:spPr>
            <a:xfrm>
              <a:off x="6897351" y="457541"/>
              <a:ext cx="48768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PA_文本框 34"/>
          <p:cNvSpPr txBox="1"/>
          <p:nvPr>
            <p:custDataLst>
              <p:tags r:id="rId5"/>
            </p:custDataLst>
          </p:nvPr>
        </p:nvSpPr>
        <p:spPr>
          <a:xfrm>
            <a:off x="71290" y="620920"/>
            <a:ext cx="31195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C00000"/>
                </a:solidFill>
                <a:latin typeface="+mj-ea"/>
                <a:ea typeface="+mj-ea"/>
              </a:rPr>
              <a:t>雨滴及波浪效果实现</a:t>
            </a:r>
            <a:endParaRPr lang="zh-CN" altLang="en-US" sz="2400" b="1" dirty="0">
              <a:solidFill>
                <a:srgbClr val="C00000"/>
              </a:solidFill>
              <a:latin typeface="+mj-ea"/>
              <a:ea typeface="+mj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-96858" y="1095562"/>
            <a:ext cx="5746496" cy="164571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016284" y="3728633"/>
            <a:ext cx="6580952" cy="1409524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81448" y="5186540"/>
            <a:ext cx="4339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横向划分屏幕为点，通过波浪计算正弦值</a:t>
            </a:r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95178" y="4292627"/>
            <a:ext cx="3161905" cy="1466667"/>
          </a:xfrm>
          <a:prstGeom prst="rect">
            <a:avLst/>
          </a:prstGeom>
        </p:spPr>
      </p:pic>
      <p:sp>
        <p:nvSpPr>
          <p:cNvPr id="27" name="文本框 26"/>
          <p:cNvSpPr txBox="1"/>
          <p:nvPr/>
        </p:nvSpPr>
        <p:spPr>
          <a:xfrm>
            <a:off x="6897351" y="5828655"/>
            <a:ext cx="1479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lineTo</a:t>
            </a:r>
            <a:r>
              <a:rPr lang="zh-CN" altLang="en-US" dirty="0"/>
              <a:t>每个点</a:t>
            </a:r>
            <a:endParaRPr lang="zh-CN" altLang="en-US" dirty="0"/>
          </a:p>
        </p:txBody>
      </p:sp>
      <p:cxnSp>
        <p:nvCxnSpPr>
          <p:cNvPr id="22" name="直接箭头连接符 21"/>
          <p:cNvCxnSpPr/>
          <p:nvPr/>
        </p:nvCxnSpPr>
        <p:spPr>
          <a:xfrm>
            <a:off x="5157787" y="4787836"/>
            <a:ext cx="1095375" cy="4762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图片 2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41191" y="1082585"/>
            <a:ext cx="2590476" cy="2152381"/>
          </a:xfrm>
          <a:prstGeom prst="rect">
            <a:avLst/>
          </a:prstGeom>
        </p:spPr>
      </p:pic>
      <p:cxnSp>
        <p:nvCxnSpPr>
          <p:cNvPr id="16" name="直接箭头连接符 15"/>
          <p:cNvCxnSpPr/>
          <p:nvPr/>
        </p:nvCxnSpPr>
        <p:spPr>
          <a:xfrm>
            <a:off x="5572125" y="1504950"/>
            <a:ext cx="1943100" cy="4134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/>
          <p:nvPr/>
        </p:nvCxnSpPr>
        <p:spPr>
          <a:xfrm flipH="1">
            <a:off x="4991100" y="2605770"/>
            <a:ext cx="2524125" cy="14328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本框 37"/>
          <p:cNvSpPr txBox="1"/>
          <p:nvPr/>
        </p:nvSpPr>
        <p:spPr>
          <a:xfrm>
            <a:off x="7385031" y="3244100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创建波浪类和雨滴类</a:t>
            </a:r>
            <a:endParaRPr lang="zh-CN" altLang="en-US" dirty="0"/>
          </a:p>
        </p:txBody>
      </p:sp>
      <p:sp>
        <p:nvSpPr>
          <p:cNvPr id="39" name="文本框 38"/>
          <p:cNvSpPr txBox="1"/>
          <p:nvPr/>
        </p:nvSpPr>
        <p:spPr>
          <a:xfrm rot="597595">
            <a:off x="6223951" y="153619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实现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A_圆角矩形 44"/>
          <p:cNvSpPr/>
          <p:nvPr>
            <p:custDataLst>
              <p:tags r:id="rId1"/>
            </p:custDataLst>
          </p:nvPr>
        </p:nvSpPr>
        <p:spPr>
          <a:xfrm>
            <a:off x="6485575" y="2984912"/>
            <a:ext cx="4590731" cy="1475753"/>
          </a:xfrm>
          <a:prstGeom prst="roundRect">
            <a:avLst>
              <a:gd name="adj" fmla="val 9083"/>
            </a:avLst>
          </a:prstGeom>
          <a:noFill/>
          <a:ln>
            <a:solidFill>
              <a:srgbClr val="ADBA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6" name="PA_矩形 45"/>
          <p:cNvSpPr/>
          <p:nvPr>
            <p:custDataLst>
              <p:tags r:id="rId2"/>
            </p:custDataLst>
          </p:nvPr>
        </p:nvSpPr>
        <p:spPr>
          <a:xfrm>
            <a:off x="6818950" y="3440491"/>
            <a:ext cx="3923980" cy="9531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点击搜索框，出现热搜排行，点击热搜排行，搜索框内容变为热搜内容，且热搜排行框消失，如果不选择热搜排行，点击其他地方，热搜排行框消失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9" name="PA_圆角矩形 48"/>
          <p:cNvSpPr/>
          <p:nvPr>
            <p:custDataLst>
              <p:tags r:id="rId3"/>
            </p:custDataLst>
          </p:nvPr>
        </p:nvSpPr>
        <p:spPr>
          <a:xfrm>
            <a:off x="7141181" y="2750829"/>
            <a:ext cx="3279515" cy="462161"/>
          </a:xfrm>
          <a:prstGeom prst="roundRect">
            <a:avLst/>
          </a:prstGeom>
          <a:solidFill>
            <a:srgbClr val="0C3B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rIns="182880" rtlCol="0" anchor="ctr"/>
          <a:lstStyle/>
          <a:p>
            <a:pPr algn="ctr" defTabSz="1450340">
              <a:lnSpc>
                <a:spcPct val="200000"/>
              </a:lnSpc>
            </a:pPr>
            <a:endParaRPr lang="zh-CN" altLang="en-US" sz="120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50" name="PA_文本框 49"/>
          <p:cNvSpPr txBox="1"/>
          <p:nvPr>
            <p:custDataLst>
              <p:tags r:id="rId4"/>
            </p:custDataLst>
          </p:nvPr>
        </p:nvSpPr>
        <p:spPr>
          <a:xfrm>
            <a:off x="7372427" y="2800627"/>
            <a:ext cx="2797972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defTabSz="1216660"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chemeClr val="bg1"/>
                </a:solidFill>
                <a:cs typeface="+mn-ea"/>
                <a:sym typeface="+mn-lt"/>
              </a:rPr>
              <a:t>搜索框</a:t>
            </a:r>
            <a:endParaRPr lang="zh-CN" altLang="en-US" sz="16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grpSp>
        <p:nvGrpSpPr>
          <p:cNvPr id="15" name="PA_组合 14"/>
          <p:cNvGrpSpPr/>
          <p:nvPr>
            <p:custDataLst>
              <p:tags r:id="rId5"/>
            </p:custDataLst>
          </p:nvPr>
        </p:nvGrpSpPr>
        <p:grpSpPr>
          <a:xfrm>
            <a:off x="4165600" y="277508"/>
            <a:ext cx="3860800" cy="460375"/>
            <a:chOff x="4165600" y="226708"/>
            <a:chExt cx="3860800" cy="460375"/>
          </a:xfrm>
        </p:grpSpPr>
        <p:sp>
          <p:nvSpPr>
            <p:cNvPr id="16" name="PA_文本框 15"/>
            <p:cNvSpPr txBox="1"/>
            <p:nvPr>
              <p:custDataLst>
                <p:tags r:id="rId6"/>
              </p:custDataLst>
            </p:nvPr>
          </p:nvSpPr>
          <p:spPr>
            <a:xfrm>
              <a:off x="4165600" y="226708"/>
              <a:ext cx="3860800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b="1" dirty="0">
                  <a:latin typeface="+mj-ea"/>
                  <a:ea typeface="+mj-ea"/>
                </a:rPr>
                <a:t>毛丽华</a:t>
              </a:r>
              <a:r>
                <a:rPr lang="en-US" altLang="zh-CN" sz="2400" b="1" dirty="0">
                  <a:latin typeface="+mj-ea"/>
                  <a:ea typeface="+mj-ea"/>
                </a:rPr>
                <a:t>01</a:t>
              </a:r>
              <a:endParaRPr lang="en-US" altLang="zh-CN" sz="2400" b="1" dirty="0">
                <a:latin typeface="+mj-ea"/>
                <a:ea typeface="+mj-ea"/>
              </a:endParaRPr>
            </a:p>
          </p:txBody>
        </p:sp>
        <p:cxnSp>
          <p:nvCxnSpPr>
            <p:cNvPr id="17" name="PA_直接连接符 16"/>
            <p:cNvCxnSpPr/>
            <p:nvPr>
              <p:custDataLst>
                <p:tags r:id="rId7"/>
              </p:custDataLst>
            </p:nvPr>
          </p:nvCxnSpPr>
          <p:spPr>
            <a:xfrm>
              <a:off x="4419600" y="457541"/>
              <a:ext cx="48768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PA_直接连接符 17"/>
            <p:cNvCxnSpPr/>
            <p:nvPr>
              <p:custDataLst>
                <p:tags r:id="rId8"/>
              </p:custDataLst>
            </p:nvPr>
          </p:nvCxnSpPr>
          <p:spPr>
            <a:xfrm>
              <a:off x="7231380" y="457541"/>
              <a:ext cx="48768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7230" y="1181100"/>
            <a:ext cx="5316855" cy="42716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A_文本框 49"/>
          <p:cNvSpPr txBox="1"/>
          <p:nvPr>
            <p:custDataLst>
              <p:tags r:id="rId1"/>
            </p:custDataLst>
          </p:nvPr>
        </p:nvSpPr>
        <p:spPr>
          <a:xfrm>
            <a:off x="7372427" y="2800627"/>
            <a:ext cx="2797972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defTabSz="1216660"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chemeClr val="bg1"/>
                </a:solidFill>
                <a:cs typeface="+mn-ea"/>
                <a:sym typeface="+mn-lt"/>
              </a:rPr>
              <a:t>小圆点</a:t>
            </a:r>
            <a:endParaRPr lang="zh-CN" altLang="en-US" sz="16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grpSp>
        <p:nvGrpSpPr>
          <p:cNvPr id="15" name="PA_组合 14"/>
          <p:cNvGrpSpPr/>
          <p:nvPr>
            <p:custDataLst>
              <p:tags r:id="rId2"/>
            </p:custDataLst>
          </p:nvPr>
        </p:nvGrpSpPr>
        <p:grpSpPr>
          <a:xfrm>
            <a:off x="4165600" y="277508"/>
            <a:ext cx="3860800" cy="460375"/>
            <a:chOff x="4165600" y="226708"/>
            <a:chExt cx="3860800" cy="460375"/>
          </a:xfrm>
        </p:grpSpPr>
        <p:sp>
          <p:nvSpPr>
            <p:cNvPr id="16" name="PA_文本框 15"/>
            <p:cNvSpPr txBox="1"/>
            <p:nvPr>
              <p:custDataLst>
                <p:tags r:id="rId3"/>
              </p:custDataLst>
            </p:nvPr>
          </p:nvSpPr>
          <p:spPr>
            <a:xfrm>
              <a:off x="4165600" y="226708"/>
              <a:ext cx="3860800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b="1" dirty="0">
                  <a:latin typeface="+mj-ea"/>
                  <a:ea typeface="+mj-ea"/>
                </a:rPr>
                <a:t>毛丽华</a:t>
              </a:r>
              <a:r>
                <a:rPr lang="en-US" altLang="zh-CN" sz="2400" b="1" dirty="0">
                  <a:latin typeface="+mj-ea"/>
                  <a:ea typeface="+mj-ea"/>
                </a:rPr>
                <a:t>02</a:t>
              </a:r>
              <a:endParaRPr lang="en-US" altLang="zh-CN" sz="2400" b="1" dirty="0">
                <a:latin typeface="+mj-ea"/>
                <a:ea typeface="+mj-ea"/>
              </a:endParaRPr>
            </a:p>
          </p:txBody>
        </p:sp>
        <p:cxnSp>
          <p:nvCxnSpPr>
            <p:cNvPr id="17" name="PA_直接连接符 16"/>
            <p:cNvCxnSpPr/>
            <p:nvPr>
              <p:custDataLst>
                <p:tags r:id="rId4"/>
              </p:custDataLst>
            </p:nvPr>
          </p:nvCxnSpPr>
          <p:spPr>
            <a:xfrm>
              <a:off x="4419600" y="457541"/>
              <a:ext cx="48768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PA_直接连接符 17"/>
            <p:cNvCxnSpPr/>
            <p:nvPr>
              <p:custDataLst>
                <p:tags r:id="rId5"/>
              </p:custDataLst>
            </p:nvPr>
          </p:nvCxnSpPr>
          <p:spPr>
            <a:xfrm>
              <a:off x="7231380" y="457541"/>
              <a:ext cx="48768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0115" y="1828165"/>
            <a:ext cx="3987165" cy="293941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38620" y="1805940"/>
            <a:ext cx="3190240" cy="296164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371715" y="5396230"/>
            <a:ext cx="32981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使用</a:t>
            </a:r>
            <a:r>
              <a:rPr lang="en-US" altLang="zh-CN"/>
              <a:t>before</a:t>
            </a:r>
            <a:r>
              <a:rPr lang="zh-CN" altLang="en-US"/>
              <a:t>选择器实现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ags/tag1.xml><?xml version="1.0" encoding="utf-8"?>
<p:tagLst xmlns:p="http://schemas.openxmlformats.org/presentationml/2006/main">
  <p:tag name="KSO_WM_TAG_VERSION" val="1.0"/>
  <p:tag name="KSO_WM_TEMPLATE_CATEGORY" val="custom"/>
  <p:tag name="KSO_WM_TEMPLATE_INDEX" val="20184553"/>
</p:tagLst>
</file>

<file path=ppt/tags/tag10.xml><?xml version="1.0" encoding="utf-8"?>
<p:tagLst xmlns:p="http://schemas.openxmlformats.org/presentationml/2006/main">
  <p:tag name="PA" val="v3.2.0"/>
</p:tagLst>
</file>

<file path=ppt/tags/tag100.xml><?xml version="1.0" encoding="utf-8"?>
<p:tagLst xmlns:p="http://schemas.openxmlformats.org/presentationml/2006/main">
  <p:tag name="KSO_WM_SLIDE_SUBTYPE" val="pureTxt"/>
  <p:tag name="KSO_WM_TEMPLATE_TOPIC_DEFAULT" val="1"/>
  <p:tag name="KSO_WM_TEMPLATE_JOB_ID" val="2"/>
  <p:tag name="KSO_WM_TEMPLATE_SCENE_ID" val="1"/>
  <p:tag name="KSO_WM_TEMPLATE_OUTLINE_ID" val="15"/>
  <p:tag name="KSO_WM_TEMPLATE_TOPIC_ID" val="2869567"/>
  <p:tag name="KSO_WM_SLIDE_SIZE" val="828*343"/>
  <p:tag name="KSO_WM_SLIDE_POSITION" val="66*144"/>
  <p:tag name="KSO_WM_BEAUTIFY_FLAG" val="#wm#"/>
  <p:tag name="KSO_WM_SLIDE_TYPE" val="title"/>
  <p:tag name="KSO_WM_SLIDE_LAYOUT_CNT" val="1_1"/>
  <p:tag name="KSO_WM_SLIDE_LAYOUT" val="a_b"/>
  <p:tag name="KSO_WM_SLIDE_ITEM_CNT" val="2"/>
  <p:tag name="KSO_WM_SLIDE_INDEX" val="1"/>
  <p:tag name="KSO_WM_SLIDE_ID" val="custom20184553_1"/>
  <p:tag name="KSO_WM_TAG_VERSION" val="1.0"/>
  <p:tag name="KSO_WM_TEMPLATE_INDEX" val="20184553"/>
  <p:tag name="KSO_WM_TEMPLATE_CATEGORY" val="custom"/>
  <p:tag name="KSO_WM_TEMPLATE_THUMBS_INDEX" val="1、6、10、14、20、26、27、28、29、31、"/>
</p:tagLst>
</file>

<file path=ppt/tags/tag101.xml><?xml version="1.0" encoding="utf-8"?>
<p:tagLst xmlns:p="http://schemas.openxmlformats.org/presentationml/2006/main">
  <p:tag name="PA" val="v3.2.0"/>
</p:tagLst>
</file>

<file path=ppt/tags/tag102.xml><?xml version="1.0" encoding="utf-8"?>
<p:tagLst xmlns:p="http://schemas.openxmlformats.org/presentationml/2006/main">
  <p:tag name="PA" val="v3.2.0"/>
</p:tagLst>
</file>

<file path=ppt/tags/tag103.xml><?xml version="1.0" encoding="utf-8"?>
<p:tagLst xmlns:p="http://schemas.openxmlformats.org/presentationml/2006/main">
  <p:tag name="PA" val="v3.2.0"/>
</p:tagLst>
</file>

<file path=ppt/tags/tag104.xml><?xml version="1.0" encoding="utf-8"?>
<p:tagLst xmlns:p="http://schemas.openxmlformats.org/presentationml/2006/main">
  <p:tag name="KSO_WM_SLIDE_SUBTYPE" val="pureTxt"/>
  <p:tag name="KSO_WM_TEMPLATE_TOPIC_DEFAULT" val="1"/>
  <p:tag name="KSO_WM_TEMPLATE_JOB_ID" val="2"/>
  <p:tag name="KSO_WM_TEMPLATE_SCENE_ID" val="1"/>
  <p:tag name="KSO_WM_TEMPLATE_OUTLINE_ID" val="15"/>
  <p:tag name="KSO_WM_TEMPLATE_TOPIC_ID" val="2869567"/>
  <p:tag name="KSO_WM_SLIDE_SIZE" val="828*343"/>
  <p:tag name="KSO_WM_SLIDE_POSITION" val="66*144"/>
  <p:tag name="KSO_WM_BEAUTIFY_FLAG" val="#wm#"/>
  <p:tag name="KSO_WM_SLIDE_TYPE" val="title"/>
  <p:tag name="KSO_WM_SLIDE_LAYOUT_CNT" val="1_1"/>
  <p:tag name="KSO_WM_SLIDE_LAYOUT" val="a_b"/>
  <p:tag name="KSO_WM_SLIDE_ITEM_CNT" val="2"/>
  <p:tag name="KSO_WM_SLIDE_INDEX" val="1"/>
  <p:tag name="KSO_WM_SLIDE_ID" val="custom20184553_1"/>
  <p:tag name="KSO_WM_TAG_VERSION" val="1.0"/>
  <p:tag name="KSO_WM_TEMPLATE_INDEX" val="20184553"/>
  <p:tag name="KSO_WM_TEMPLATE_CATEGORY" val="custom"/>
  <p:tag name="KSO_WM_TEMPLATE_THUMBS_INDEX" val="1、6、10、14、20、26、27、28、29、31、"/>
</p:tagLst>
</file>

<file path=ppt/tags/tag105.xml><?xml version="1.0" encoding="utf-8"?>
<p:tagLst xmlns:p="http://schemas.openxmlformats.org/presentationml/2006/main">
  <p:tag name="PA" val="v3.2.0"/>
</p:tagLst>
</file>

<file path=ppt/tags/tag106.xml><?xml version="1.0" encoding="utf-8"?>
<p:tagLst xmlns:p="http://schemas.openxmlformats.org/presentationml/2006/main">
  <p:tag name="PA" val="v3.2.0"/>
</p:tagLst>
</file>

<file path=ppt/tags/tag107.xml><?xml version="1.0" encoding="utf-8"?>
<p:tagLst xmlns:p="http://schemas.openxmlformats.org/presentationml/2006/main">
  <p:tag name="PA" val="v3.2.0"/>
</p:tagLst>
</file>

<file path=ppt/tags/tag108.xml><?xml version="1.0" encoding="utf-8"?>
<p:tagLst xmlns:p="http://schemas.openxmlformats.org/presentationml/2006/main">
  <p:tag name="KSO_WM_SLIDE_SUBTYPE" val="pureTxt"/>
  <p:tag name="KSO_WM_TEMPLATE_TOPIC_DEFAULT" val="1"/>
  <p:tag name="KSO_WM_TEMPLATE_JOB_ID" val="2"/>
  <p:tag name="KSO_WM_TEMPLATE_SCENE_ID" val="1"/>
  <p:tag name="KSO_WM_TEMPLATE_OUTLINE_ID" val="15"/>
  <p:tag name="KSO_WM_TEMPLATE_TOPIC_ID" val="2869567"/>
  <p:tag name="KSO_WM_SLIDE_SIZE" val="828*343"/>
  <p:tag name="KSO_WM_SLIDE_POSITION" val="66*144"/>
  <p:tag name="KSO_WM_BEAUTIFY_FLAG" val="#wm#"/>
  <p:tag name="KSO_WM_SLIDE_TYPE" val="title"/>
  <p:tag name="KSO_WM_SLIDE_LAYOUT_CNT" val="1_1"/>
  <p:tag name="KSO_WM_SLIDE_LAYOUT" val="a_b"/>
  <p:tag name="KSO_WM_SLIDE_ITEM_CNT" val="2"/>
  <p:tag name="KSO_WM_SLIDE_INDEX" val="1"/>
  <p:tag name="KSO_WM_SLIDE_ID" val="custom20184553_1"/>
  <p:tag name="KSO_WM_TAG_VERSION" val="1.0"/>
  <p:tag name="KSO_WM_TEMPLATE_INDEX" val="20184553"/>
  <p:tag name="KSO_WM_TEMPLATE_CATEGORY" val="custom"/>
  <p:tag name="KSO_WM_TEMPLATE_THUMBS_INDEX" val="1、6、10、14、20、26、27、28、29、31、"/>
</p:tagLst>
</file>

<file path=ppt/tags/tag109.xml><?xml version="1.0" encoding="utf-8"?>
<p:tagLst xmlns:p="http://schemas.openxmlformats.org/presentationml/2006/main">
  <p:tag name="PA" val="v3.2.0"/>
</p:tagLst>
</file>

<file path=ppt/tags/tag11.xml><?xml version="1.0" encoding="utf-8"?>
<p:tagLst xmlns:p="http://schemas.openxmlformats.org/presentationml/2006/main">
  <p:tag name="PA" val="v3.2.0"/>
</p:tagLst>
</file>

<file path=ppt/tags/tag110.xml><?xml version="1.0" encoding="utf-8"?>
<p:tagLst xmlns:p="http://schemas.openxmlformats.org/presentationml/2006/main">
  <p:tag name="PA" val="v3.2.0"/>
</p:tagLst>
</file>

<file path=ppt/tags/tag111.xml><?xml version="1.0" encoding="utf-8"?>
<p:tagLst xmlns:p="http://schemas.openxmlformats.org/presentationml/2006/main">
  <p:tag name="PA" val="v3.2.0"/>
</p:tagLst>
</file>

<file path=ppt/tags/tag112.xml><?xml version="1.0" encoding="utf-8"?>
<p:tagLst xmlns:p="http://schemas.openxmlformats.org/presentationml/2006/main">
  <p:tag name="KSO_WM_SLIDE_SUBTYPE" val="pureTxt"/>
  <p:tag name="KSO_WM_TEMPLATE_TOPIC_DEFAULT" val="1"/>
  <p:tag name="KSO_WM_TEMPLATE_JOB_ID" val="2"/>
  <p:tag name="KSO_WM_TEMPLATE_SCENE_ID" val="1"/>
  <p:tag name="KSO_WM_TEMPLATE_OUTLINE_ID" val="15"/>
  <p:tag name="KSO_WM_TEMPLATE_TOPIC_ID" val="2869567"/>
  <p:tag name="KSO_WM_SLIDE_SIZE" val="828*343"/>
  <p:tag name="KSO_WM_SLIDE_POSITION" val="66*144"/>
  <p:tag name="KSO_WM_BEAUTIFY_FLAG" val="#wm#"/>
  <p:tag name="KSO_WM_SLIDE_TYPE" val="title"/>
  <p:tag name="KSO_WM_SLIDE_LAYOUT_CNT" val="1_1"/>
  <p:tag name="KSO_WM_SLIDE_LAYOUT" val="a_b"/>
  <p:tag name="KSO_WM_SLIDE_ITEM_CNT" val="2"/>
  <p:tag name="KSO_WM_SLIDE_INDEX" val="1"/>
  <p:tag name="KSO_WM_SLIDE_ID" val="custom20184553_1"/>
  <p:tag name="KSO_WM_TAG_VERSION" val="1.0"/>
  <p:tag name="KSO_WM_TEMPLATE_INDEX" val="20184553"/>
  <p:tag name="KSO_WM_TEMPLATE_CATEGORY" val="custom"/>
  <p:tag name="KSO_WM_TEMPLATE_THUMBS_INDEX" val="1、6、10、14、20、26、27、28、29、31、"/>
</p:tagLst>
</file>

<file path=ppt/tags/tag113.xml><?xml version="1.0" encoding="utf-8"?>
<p:tagLst xmlns:p="http://schemas.openxmlformats.org/presentationml/2006/main">
  <p:tag name="PA" val="v3.2.0"/>
</p:tagLst>
</file>

<file path=ppt/tags/tag114.xml><?xml version="1.0" encoding="utf-8"?>
<p:tagLst xmlns:p="http://schemas.openxmlformats.org/presentationml/2006/main">
  <p:tag name="PA" val="v3.2.0"/>
</p:tagLst>
</file>

<file path=ppt/tags/tag115.xml><?xml version="1.0" encoding="utf-8"?>
<p:tagLst xmlns:p="http://schemas.openxmlformats.org/presentationml/2006/main">
  <p:tag name="PA" val="v3.2.0"/>
</p:tagLst>
</file>

<file path=ppt/tags/tag116.xml><?xml version="1.0" encoding="utf-8"?>
<p:tagLst xmlns:p="http://schemas.openxmlformats.org/presentationml/2006/main">
  <p:tag name="PA" val="v3.2.0"/>
</p:tagLst>
</file>

<file path=ppt/tags/tag117.xml><?xml version="1.0" encoding="utf-8"?>
<p:tagLst xmlns:p="http://schemas.openxmlformats.org/presentationml/2006/main">
  <p:tag name="PA" val="v3.2.0"/>
</p:tagLst>
</file>

<file path=ppt/tags/tag118.xml><?xml version="1.0" encoding="utf-8"?>
<p:tagLst xmlns:p="http://schemas.openxmlformats.org/presentationml/2006/main">
  <p:tag name="PA" val="v3.2.0"/>
</p:tagLst>
</file>

<file path=ppt/tags/tag119.xml><?xml version="1.0" encoding="utf-8"?>
<p:tagLst xmlns:p="http://schemas.openxmlformats.org/presentationml/2006/main">
  <p:tag name="PA" val="v3.2.0"/>
</p:tagLst>
</file>

<file path=ppt/tags/tag12.xml><?xml version="1.0" encoding="utf-8"?>
<p:tagLst xmlns:p="http://schemas.openxmlformats.org/presentationml/2006/main">
  <p:tag name="PA" val="v3.2.0"/>
</p:tagLst>
</file>

<file path=ppt/tags/tag120.xml><?xml version="1.0" encoding="utf-8"?>
<p:tagLst xmlns:p="http://schemas.openxmlformats.org/presentationml/2006/main">
  <p:tag name="PA" val="v3.2.0"/>
</p:tagLst>
</file>

<file path=ppt/tags/tag121.xml><?xml version="1.0" encoding="utf-8"?>
<p:tagLst xmlns:p="http://schemas.openxmlformats.org/presentationml/2006/main">
  <p:tag name="PA" val="v3.2.0"/>
</p:tagLst>
</file>

<file path=ppt/tags/tag122.xml><?xml version="1.0" encoding="utf-8"?>
<p:tagLst xmlns:p="http://schemas.openxmlformats.org/presentationml/2006/main">
  <p:tag name="PA" val="v3.2.0"/>
</p:tagLst>
</file>

<file path=ppt/tags/tag123.xml><?xml version="1.0" encoding="utf-8"?>
<p:tagLst xmlns:p="http://schemas.openxmlformats.org/presentationml/2006/main">
  <p:tag name="PA" val="v3.2.0"/>
</p:tagLst>
</file>

<file path=ppt/tags/tag124.xml><?xml version="1.0" encoding="utf-8"?>
<p:tagLst xmlns:p="http://schemas.openxmlformats.org/presentationml/2006/main">
  <p:tag name="PA" val="v3.2.0"/>
</p:tagLst>
</file>

<file path=ppt/tags/tag125.xml><?xml version="1.0" encoding="utf-8"?>
<p:tagLst xmlns:p="http://schemas.openxmlformats.org/presentationml/2006/main">
  <p:tag name="PA" val="v3.2.0"/>
</p:tagLst>
</file>

<file path=ppt/tags/tag126.xml><?xml version="1.0" encoding="utf-8"?>
<p:tagLst xmlns:p="http://schemas.openxmlformats.org/presentationml/2006/main">
  <p:tag name="PA" val="v3.2.0"/>
</p:tagLst>
</file>

<file path=ppt/tags/tag127.xml><?xml version="1.0" encoding="utf-8"?>
<p:tagLst xmlns:p="http://schemas.openxmlformats.org/presentationml/2006/main">
  <p:tag name="PA" val="v3.2.0"/>
</p:tagLst>
</file>

<file path=ppt/tags/tag128.xml><?xml version="1.0" encoding="utf-8"?>
<p:tagLst xmlns:p="http://schemas.openxmlformats.org/presentationml/2006/main">
  <p:tag name="PA" val="v3.2.0"/>
</p:tagLst>
</file>

<file path=ppt/tags/tag129.xml><?xml version="1.0" encoding="utf-8"?>
<p:tagLst xmlns:p="http://schemas.openxmlformats.org/presentationml/2006/main">
  <p:tag name="PA" val="v3.2.0"/>
</p:tagLst>
</file>

<file path=ppt/tags/tag13.xml><?xml version="1.0" encoding="utf-8"?>
<p:tagLst xmlns:p="http://schemas.openxmlformats.org/presentationml/2006/main">
  <p:tag name="PA" val="v3.2.0"/>
</p:tagLst>
</file>

<file path=ppt/tags/tag130.xml><?xml version="1.0" encoding="utf-8"?>
<p:tagLst xmlns:p="http://schemas.openxmlformats.org/presentationml/2006/main">
  <p:tag name="PA" val="v3.2.0"/>
</p:tagLst>
</file>

<file path=ppt/tags/tag131.xml><?xml version="1.0" encoding="utf-8"?>
<p:tagLst xmlns:p="http://schemas.openxmlformats.org/presentationml/2006/main">
  <p:tag name="PA" val="v3.2.0"/>
</p:tagLst>
</file>

<file path=ppt/tags/tag132.xml><?xml version="1.0" encoding="utf-8"?>
<p:tagLst xmlns:p="http://schemas.openxmlformats.org/presentationml/2006/main">
  <p:tag name="PA" val="v3.2.0"/>
</p:tagLst>
</file>

<file path=ppt/tags/tag133.xml><?xml version="1.0" encoding="utf-8"?>
<p:tagLst xmlns:p="http://schemas.openxmlformats.org/presentationml/2006/main">
  <p:tag name="PA" val="v3.2.0"/>
</p:tagLst>
</file>

<file path=ppt/tags/tag134.xml><?xml version="1.0" encoding="utf-8"?>
<p:tagLst xmlns:p="http://schemas.openxmlformats.org/presentationml/2006/main">
  <p:tag name="PA" val="v3.2.0"/>
</p:tagLst>
</file>

<file path=ppt/tags/tag135.xml><?xml version="1.0" encoding="utf-8"?>
<p:tagLst xmlns:p="http://schemas.openxmlformats.org/presentationml/2006/main">
  <p:tag name="PA" val="v3.2.0"/>
</p:tagLst>
</file>

<file path=ppt/tags/tag136.xml><?xml version="1.0" encoding="utf-8"?>
<p:tagLst xmlns:p="http://schemas.openxmlformats.org/presentationml/2006/main">
  <p:tag name="PA" val="v3.2.0"/>
</p:tagLst>
</file>

<file path=ppt/tags/tag137.xml><?xml version="1.0" encoding="utf-8"?>
<p:tagLst xmlns:p="http://schemas.openxmlformats.org/presentationml/2006/main">
  <p:tag name="PA" val="v3.2.0"/>
</p:tagLst>
</file>

<file path=ppt/tags/tag138.xml><?xml version="1.0" encoding="utf-8"?>
<p:tagLst xmlns:p="http://schemas.openxmlformats.org/presentationml/2006/main">
  <p:tag name="PA" val="v3.2.0"/>
</p:tagLst>
</file>

<file path=ppt/tags/tag139.xml><?xml version="1.0" encoding="utf-8"?>
<p:tagLst xmlns:p="http://schemas.openxmlformats.org/presentationml/2006/main">
  <p:tag name="PA" val="v3.2.0"/>
</p:tagLst>
</file>

<file path=ppt/tags/tag14.xml><?xml version="1.0" encoding="utf-8"?>
<p:tagLst xmlns:p="http://schemas.openxmlformats.org/presentationml/2006/main">
  <p:tag name="PA" val="v3.2.0"/>
</p:tagLst>
</file>

<file path=ppt/tags/tag140.xml><?xml version="1.0" encoding="utf-8"?>
<p:tagLst xmlns:p="http://schemas.openxmlformats.org/presentationml/2006/main">
  <p:tag name="PA" val="v3.2.0"/>
</p:tagLst>
</file>

<file path=ppt/tags/tag141.xml><?xml version="1.0" encoding="utf-8"?>
<p:tagLst xmlns:p="http://schemas.openxmlformats.org/presentationml/2006/main">
  <p:tag name="PA" val="v3.2.0"/>
</p:tagLst>
</file>

<file path=ppt/tags/tag142.xml><?xml version="1.0" encoding="utf-8"?>
<p:tagLst xmlns:p="http://schemas.openxmlformats.org/presentationml/2006/main">
  <p:tag name="PA" val="v3.2.0"/>
</p:tagLst>
</file>

<file path=ppt/tags/tag143.xml><?xml version="1.0" encoding="utf-8"?>
<p:tagLst xmlns:p="http://schemas.openxmlformats.org/presentationml/2006/main">
  <p:tag name="PA" val="v3.2.0"/>
</p:tagLst>
</file>

<file path=ppt/tags/tag144.xml><?xml version="1.0" encoding="utf-8"?>
<p:tagLst xmlns:p="http://schemas.openxmlformats.org/presentationml/2006/main">
  <p:tag name="PA" val="v3.2.0"/>
</p:tagLst>
</file>

<file path=ppt/tags/tag145.xml><?xml version="1.0" encoding="utf-8"?>
<p:tagLst xmlns:p="http://schemas.openxmlformats.org/presentationml/2006/main">
  <p:tag name="PA" val="v3.2.0"/>
</p:tagLst>
</file>

<file path=ppt/tags/tag146.xml><?xml version="1.0" encoding="utf-8"?>
<p:tagLst xmlns:p="http://schemas.openxmlformats.org/presentationml/2006/main">
  <p:tag name="PA" val="v3.2.0"/>
</p:tagLst>
</file>

<file path=ppt/tags/tag147.xml><?xml version="1.0" encoding="utf-8"?>
<p:tagLst xmlns:p="http://schemas.openxmlformats.org/presentationml/2006/main">
  <p:tag name="PA" val="v3.2.0"/>
</p:tagLst>
</file>

<file path=ppt/tags/tag148.xml><?xml version="1.0" encoding="utf-8"?>
<p:tagLst xmlns:p="http://schemas.openxmlformats.org/presentationml/2006/main">
  <p:tag name="PA" val="v3.2.0"/>
</p:tagLst>
</file>

<file path=ppt/tags/tag15.xml><?xml version="1.0" encoding="utf-8"?>
<p:tagLst xmlns:p="http://schemas.openxmlformats.org/presentationml/2006/main">
  <p:tag name="PA" val="v3.2.0"/>
</p:tagLst>
</file>

<file path=ppt/tags/tag16.xml><?xml version="1.0" encoding="utf-8"?>
<p:tagLst xmlns:p="http://schemas.openxmlformats.org/presentationml/2006/main">
  <p:tag name="PA" val="v3.2.0"/>
</p:tagLst>
</file>

<file path=ppt/tags/tag17.xml><?xml version="1.0" encoding="utf-8"?>
<p:tagLst xmlns:p="http://schemas.openxmlformats.org/presentationml/2006/main">
  <p:tag name="PA" val="v3.2.0"/>
</p:tagLst>
</file>

<file path=ppt/tags/tag18.xml><?xml version="1.0" encoding="utf-8"?>
<p:tagLst xmlns:p="http://schemas.openxmlformats.org/presentationml/2006/main">
  <p:tag name="PA" val="v3.2.0"/>
</p:tagLst>
</file>

<file path=ppt/tags/tag19.xml><?xml version="1.0" encoding="utf-8"?>
<p:tagLst xmlns:p="http://schemas.openxmlformats.org/presentationml/2006/main">
  <p:tag name="PA" val="v3.2.0"/>
</p:tagLst>
</file>

<file path=ppt/tags/tag2.xml><?xml version="1.0" encoding="utf-8"?>
<p:tagLst xmlns:p="http://schemas.openxmlformats.org/presentationml/2006/main">
  <p:tag name="KSO_WM_TAG_VERSION" val="1.0"/>
  <p:tag name="KSO_WM_TEMPLATE_CATEGORY" val="custom"/>
  <p:tag name="KSO_WM_TEMPLATE_INDEX" val="20184553"/>
</p:tagLst>
</file>

<file path=ppt/tags/tag20.xml><?xml version="1.0" encoding="utf-8"?>
<p:tagLst xmlns:p="http://schemas.openxmlformats.org/presentationml/2006/main">
  <p:tag name="PA" val="v3.2.0"/>
</p:tagLst>
</file>

<file path=ppt/tags/tag21.xml><?xml version="1.0" encoding="utf-8"?>
<p:tagLst xmlns:p="http://schemas.openxmlformats.org/presentationml/2006/main">
  <p:tag name="PA" val="v3.2.0"/>
</p:tagLst>
</file>

<file path=ppt/tags/tag22.xml><?xml version="1.0" encoding="utf-8"?>
<p:tagLst xmlns:p="http://schemas.openxmlformats.org/presentationml/2006/main">
  <p:tag name="PA" val="v3.2.0"/>
</p:tagLst>
</file>

<file path=ppt/tags/tag23.xml><?xml version="1.0" encoding="utf-8"?>
<p:tagLst xmlns:p="http://schemas.openxmlformats.org/presentationml/2006/main">
  <p:tag name="PA" val="v3.2.0"/>
</p:tagLst>
</file>

<file path=ppt/tags/tag24.xml><?xml version="1.0" encoding="utf-8"?>
<p:tagLst xmlns:p="http://schemas.openxmlformats.org/presentationml/2006/main">
  <p:tag name="PA" val="v3.2.0"/>
</p:tagLst>
</file>

<file path=ppt/tags/tag25.xml><?xml version="1.0" encoding="utf-8"?>
<p:tagLst xmlns:p="http://schemas.openxmlformats.org/presentationml/2006/main">
  <p:tag name="PA" val="v3.2.0"/>
</p:tagLst>
</file>

<file path=ppt/tags/tag26.xml><?xml version="1.0" encoding="utf-8"?>
<p:tagLst xmlns:p="http://schemas.openxmlformats.org/presentationml/2006/main">
  <p:tag name="PA" val="v3.2.0"/>
</p:tagLst>
</file>

<file path=ppt/tags/tag27.xml><?xml version="1.0" encoding="utf-8"?>
<p:tagLst xmlns:p="http://schemas.openxmlformats.org/presentationml/2006/main">
  <p:tag name="PA" val="v3.2.0"/>
</p:tagLst>
</file>

<file path=ppt/tags/tag28.xml><?xml version="1.0" encoding="utf-8"?>
<p:tagLst xmlns:p="http://schemas.openxmlformats.org/presentationml/2006/main">
  <p:tag name="PA" val="v3.2.0"/>
</p:tagLst>
</file>

<file path=ppt/tags/tag29.xml><?xml version="1.0" encoding="utf-8"?>
<p:tagLst xmlns:p="http://schemas.openxmlformats.org/presentationml/2006/main">
  <p:tag name="PA" val="v3.2.0"/>
</p:tagLst>
</file>

<file path=ppt/tags/tag3.xml><?xml version="1.0" encoding="utf-8"?>
<p:tagLst xmlns:p="http://schemas.openxmlformats.org/presentationml/2006/main">
  <p:tag name="KSO_WM_TEMPLATE_TOPIC_DEFAULT" val="1"/>
  <p:tag name="KSO_WM_TEMPLATE_JOB_ID" val="2"/>
  <p:tag name="KSO_WM_TEMPLATE_SCENE_ID" val="1"/>
  <p:tag name="KSO_WM_TEMPLATE_OUTLINE_ID" val="15"/>
  <p:tag name="KSO_WM_TEMPLATE_TOPIC_ID" val="2869567"/>
  <p:tag name="KSO_WM_BEAUTIFY_FLAG" val="#wm#"/>
  <p:tag name="KSO_WM_TAG_VERSION" val="1.0"/>
  <p:tag name="KSO_WM_TEMPLATE_INDEX" val="20184553"/>
  <p:tag name="KSO_WM_TEMPLATE_CATEGORY" val="custom"/>
  <p:tag name="KSO_WM_TEMPLATE_THUMBS_INDEX" val="1、6、10、14、20、26、27、28、29、31"/>
</p:tagLst>
</file>

<file path=ppt/tags/tag30.xml><?xml version="1.0" encoding="utf-8"?>
<p:tagLst xmlns:p="http://schemas.openxmlformats.org/presentationml/2006/main">
  <p:tag name="PA" val="v3.2.0"/>
</p:tagLst>
</file>

<file path=ppt/tags/tag31.xml><?xml version="1.0" encoding="utf-8"?>
<p:tagLst xmlns:p="http://schemas.openxmlformats.org/presentationml/2006/main">
  <p:tag name="PA" val="v3.2.0"/>
</p:tagLst>
</file>

<file path=ppt/tags/tag32.xml><?xml version="1.0" encoding="utf-8"?>
<p:tagLst xmlns:p="http://schemas.openxmlformats.org/presentationml/2006/main">
  <p:tag name="PA" val="v3.2.0"/>
</p:tagLst>
</file>

<file path=ppt/tags/tag33.xml><?xml version="1.0" encoding="utf-8"?>
<p:tagLst xmlns:p="http://schemas.openxmlformats.org/presentationml/2006/main">
  <p:tag name="PA" val="v3.2.0"/>
</p:tagLst>
</file>

<file path=ppt/tags/tag34.xml><?xml version="1.0" encoding="utf-8"?>
<p:tagLst xmlns:p="http://schemas.openxmlformats.org/presentationml/2006/main">
  <p:tag name="PA" val="v3.2.0"/>
</p:tagLst>
</file>

<file path=ppt/tags/tag35.xml><?xml version="1.0" encoding="utf-8"?>
<p:tagLst xmlns:p="http://schemas.openxmlformats.org/presentationml/2006/main">
  <p:tag name="PA" val="v3.2.0"/>
</p:tagLst>
</file>

<file path=ppt/tags/tag36.xml><?xml version="1.0" encoding="utf-8"?>
<p:tagLst xmlns:p="http://schemas.openxmlformats.org/presentationml/2006/main">
  <p:tag name="PA" val="v3.2.0"/>
</p:tagLst>
</file>

<file path=ppt/tags/tag37.xml><?xml version="1.0" encoding="utf-8"?>
<p:tagLst xmlns:p="http://schemas.openxmlformats.org/presentationml/2006/main">
  <p:tag name="PA" val="v3.2.0"/>
</p:tagLst>
</file>

<file path=ppt/tags/tag38.xml><?xml version="1.0" encoding="utf-8"?>
<p:tagLst xmlns:p="http://schemas.openxmlformats.org/presentationml/2006/main">
  <p:tag name="PA" val="v3.2.0"/>
</p:tagLst>
</file>

<file path=ppt/tags/tag39.xml><?xml version="1.0" encoding="utf-8"?>
<p:tagLst xmlns:p="http://schemas.openxmlformats.org/presentationml/2006/main">
  <p:tag name="PA" val="v3.2.0"/>
</p:tagLst>
</file>

<file path=ppt/tags/tag4.xml><?xml version="1.0" encoding="utf-8"?>
<p:tagLst xmlns:p="http://schemas.openxmlformats.org/presentationml/2006/main">
  <p:tag name="PA" val="v3.2.0"/>
</p:tagLst>
</file>

<file path=ppt/tags/tag40.xml><?xml version="1.0" encoding="utf-8"?>
<p:tagLst xmlns:p="http://schemas.openxmlformats.org/presentationml/2006/main">
  <p:tag name="PA" val="v3.2.0"/>
</p:tagLst>
</file>

<file path=ppt/tags/tag41.xml><?xml version="1.0" encoding="utf-8"?>
<p:tagLst xmlns:p="http://schemas.openxmlformats.org/presentationml/2006/main">
  <p:tag name="PA" val="v3.2.0"/>
</p:tagLst>
</file>

<file path=ppt/tags/tag42.xml><?xml version="1.0" encoding="utf-8"?>
<p:tagLst xmlns:p="http://schemas.openxmlformats.org/presentationml/2006/main">
  <p:tag name="PA" val="v3.2.0"/>
</p:tagLst>
</file>

<file path=ppt/tags/tag43.xml><?xml version="1.0" encoding="utf-8"?>
<p:tagLst xmlns:p="http://schemas.openxmlformats.org/presentationml/2006/main">
  <p:tag name="PA" val="v3.2.0"/>
</p:tagLst>
</file>

<file path=ppt/tags/tag44.xml><?xml version="1.0" encoding="utf-8"?>
<p:tagLst xmlns:p="http://schemas.openxmlformats.org/presentationml/2006/main">
  <p:tag name="PA" val="v3.2.0"/>
</p:tagLst>
</file>

<file path=ppt/tags/tag45.xml><?xml version="1.0" encoding="utf-8"?>
<p:tagLst xmlns:p="http://schemas.openxmlformats.org/presentationml/2006/main">
  <p:tag name="PA" val="v3.2.0"/>
</p:tagLst>
</file>

<file path=ppt/tags/tag46.xml><?xml version="1.0" encoding="utf-8"?>
<p:tagLst xmlns:p="http://schemas.openxmlformats.org/presentationml/2006/main">
  <p:tag name="PA" val="v3.2.0"/>
</p:tagLst>
</file>

<file path=ppt/tags/tag47.xml><?xml version="1.0" encoding="utf-8"?>
<p:tagLst xmlns:p="http://schemas.openxmlformats.org/presentationml/2006/main">
  <p:tag name="PA" val="v3.2.0"/>
</p:tagLst>
</file>

<file path=ppt/tags/tag48.xml><?xml version="1.0" encoding="utf-8"?>
<p:tagLst xmlns:p="http://schemas.openxmlformats.org/presentationml/2006/main">
  <p:tag name="PA" val="v3.2.0"/>
</p:tagLst>
</file>

<file path=ppt/tags/tag49.xml><?xml version="1.0" encoding="utf-8"?>
<p:tagLst xmlns:p="http://schemas.openxmlformats.org/presentationml/2006/main">
  <p:tag name="PA" val="v3.2.0"/>
</p:tagLst>
</file>

<file path=ppt/tags/tag5.xml><?xml version="1.0" encoding="utf-8"?>
<p:tagLst xmlns:p="http://schemas.openxmlformats.org/presentationml/2006/main">
  <p:tag name="PA" val="v3.2.0"/>
</p:tagLst>
</file>

<file path=ppt/tags/tag50.xml><?xml version="1.0" encoding="utf-8"?>
<p:tagLst xmlns:p="http://schemas.openxmlformats.org/presentationml/2006/main">
  <p:tag name="PA" val="v3.2.0"/>
</p:tagLst>
</file>

<file path=ppt/tags/tag51.xml><?xml version="1.0" encoding="utf-8"?>
<p:tagLst xmlns:p="http://schemas.openxmlformats.org/presentationml/2006/main">
  <p:tag name="PA" val="v3.2.0"/>
</p:tagLst>
</file>

<file path=ppt/tags/tag52.xml><?xml version="1.0" encoding="utf-8"?>
<p:tagLst xmlns:p="http://schemas.openxmlformats.org/presentationml/2006/main">
  <p:tag name="PA" val="v3.2.0"/>
</p:tagLst>
</file>

<file path=ppt/tags/tag53.xml><?xml version="1.0" encoding="utf-8"?>
<p:tagLst xmlns:p="http://schemas.openxmlformats.org/presentationml/2006/main">
  <p:tag name="PA" val="v3.2.0"/>
</p:tagLst>
</file>

<file path=ppt/tags/tag54.xml><?xml version="1.0" encoding="utf-8"?>
<p:tagLst xmlns:p="http://schemas.openxmlformats.org/presentationml/2006/main">
  <p:tag name="PA" val="v3.2.0"/>
</p:tagLst>
</file>

<file path=ppt/tags/tag55.xml><?xml version="1.0" encoding="utf-8"?>
<p:tagLst xmlns:p="http://schemas.openxmlformats.org/presentationml/2006/main">
  <p:tag name="PA" val="v3.2.0"/>
</p:tagLst>
</file>

<file path=ppt/tags/tag56.xml><?xml version="1.0" encoding="utf-8"?>
<p:tagLst xmlns:p="http://schemas.openxmlformats.org/presentationml/2006/main">
  <p:tag name="PA" val="v3.2.0"/>
</p:tagLst>
</file>

<file path=ppt/tags/tag57.xml><?xml version="1.0" encoding="utf-8"?>
<p:tagLst xmlns:p="http://schemas.openxmlformats.org/presentationml/2006/main">
  <p:tag name="PA" val="v3.2.0"/>
</p:tagLst>
</file>

<file path=ppt/tags/tag58.xml><?xml version="1.0" encoding="utf-8"?>
<p:tagLst xmlns:p="http://schemas.openxmlformats.org/presentationml/2006/main">
  <p:tag name="PA" val="v3.2.0"/>
</p:tagLst>
</file>

<file path=ppt/tags/tag59.xml><?xml version="1.0" encoding="utf-8"?>
<p:tagLst xmlns:p="http://schemas.openxmlformats.org/presentationml/2006/main">
  <p:tag name="PA" val="v3.2.0"/>
</p:tagLst>
</file>

<file path=ppt/tags/tag6.xml><?xml version="1.0" encoding="utf-8"?>
<p:tagLst xmlns:p="http://schemas.openxmlformats.org/presentationml/2006/main">
  <p:tag name="PA" val="v3.2.0"/>
</p:tagLst>
</file>

<file path=ppt/tags/tag60.xml><?xml version="1.0" encoding="utf-8"?>
<p:tagLst xmlns:p="http://schemas.openxmlformats.org/presentationml/2006/main">
  <p:tag name="PA" val="v3.2.0"/>
</p:tagLst>
</file>

<file path=ppt/tags/tag61.xml><?xml version="1.0" encoding="utf-8"?>
<p:tagLst xmlns:p="http://schemas.openxmlformats.org/presentationml/2006/main">
  <p:tag name="PA" val="v3.2.0"/>
</p:tagLst>
</file>

<file path=ppt/tags/tag62.xml><?xml version="1.0" encoding="utf-8"?>
<p:tagLst xmlns:p="http://schemas.openxmlformats.org/presentationml/2006/main">
  <p:tag name="PA" val="v3.2.0"/>
</p:tagLst>
</file>

<file path=ppt/tags/tag63.xml><?xml version="1.0" encoding="utf-8"?>
<p:tagLst xmlns:p="http://schemas.openxmlformats.org/presentationml/2006/main">
  <p:tag name="PA" val="v3.2.0"/>
</p:tagLst>
</file>

<file path=ppt/tags/tag64.xml><?xml version="1.0" encoding="utf-8"?>
<p:tagLst xmlns:p="http://schemas.openxmlformats.org/presentationml/2006/main">
  <p:tag name="PA" val="v3.2.0"/>
</p:tagLst>
</file>

<file path=ppt/tags/tag65.xml><?xml version="1.0" encoding="utf-8"?>
<p:tagLst xmlns:p="http://schemas.openxmlformats.org/presentationml/2006/main">
  <p:tag name="PA" val="v3.2.0"/>
</p:tagLst>
</file>

<file path=ppt/tags/tag66.xml><?xml version="1.0" encoding="utf-8"?>
<p:tagLst xmlns:p="http://schemas.openxmlformats.org/presentationml/2006/main">
  <p:tag name="PA" val="v3.2.0"/>
</p:tagLst>
</file>

<file path=ppt/tags/tag67.xml><?xml version="1.0" encoding="utf-8"?>
<p:tagLst xmlns:p="http://schemas.openxmlformats.org/presentationml/2006/main">
  <p:tag name="PA" val="v3.2.0"/>
</p:tagLst>
</file>

<file path=ppt/tags/tag68.xml><?xml version="1.0" encoding="utf-8"?>
<p:tagLst xmlns:p="http://schemas.openxmlformats.org/presentationml/2006/main">
  <p:tag name="PA" val="v3.2.0"/>
</p:tagLst>
</file>

<file path=ppt/tags/tag69.xml><?xml version="1.0" encoding="utf-8"?>
<p:tagLst xmlns:p="http://schemas.openxmlformats.org/presentationml/2006/main">
  <p:tag name="PA" val="v3.2.0"/>
</p:tagLst>
</file>

<file path=ppt/tags/tag7.xml><?xml version="1.0" encoding="utf-8"?>
<p:tagLst xmlns:p="http://schemas.openxmlformats.org/presentationml/2006/main">
  <p:tag name="PA" val="v3.2.0"/>
</p:tagLst>
</file>

<file path=ppt/tags/tag70.xml><?xml version="1.0" encoding="utf-8"?>
<p:tagLst xmlns:p="http://schemas.openxmlformats.org/presentationml/2006/main">
  <p:tag name="PA" val="v3.2.0"/>
</p:tagLst>
</file>

<file path=ppt/tags/tag71.xml><?xml version="1.0" encoding="utf-8"?>
<p:tagLst xmlns:p="http://schemas.openxmlformats.org/presentationml/2006/main">
  <p:tag name="PA" val="v3.2.0"/>
</p:tagLst>
</file>

<file path=ppt/tags/tag72.xml><?xml version="1.0" encoding="utf-8"?>
<p:tagLst xmlns:p="http://schemas.openxmlformats.org/presentationml/2006/main">
  <p:tag name="PA" val="v3.2.0"/>
</p:tagLst>
</file>

<file path=ppt/tags/tag73.xml><?xml version="1.0" encoding="utf-8"?>
<p:tagLst xmlns:p="http://schemas.openxmlformats.org/presentationml/2006/main">
  <p:tag name="PA" val="v3.2.0"/>
</p:tagLst>
</file>

<file path=ppt/tags/tag74.xml><?xml version="1.0" encoding="utf-8"?>
<p:tagLst xmlns:p="http://schemas.openxmlformats.org/presentationml/2006/main">
  <p:tag name="PA" val="v3.2.0"/>
</p:tagLst>
</file>

<file path=ppt/tags/tag75.xml><?xml version="1.0" encoding="utf-8"?>
<p:tagLst xmlns:p="http://schemas.openxmlformats.org/presentationml/2006/main">
  <p:tag name="PA" val="v3.2.0"/>
</p:tagLst>
</file>

<file path=ppt/tags/tag76.xml><?xml version="1.0" encoding="utf-8"?>
<p:tagLst xmlns:p="http://schemas.openxmlformats.org/presentationml/2006/main">
  <p:tag name="PA" val="v3.2.0"/>
</p:tagLst>
</file>

<file path=ppt/tags/tag77.xml><?xml version="1.0" encoding="utf-8"?>
<p:tagLst xmlns:p="http://schemas.openxmlformats.org/presentationml/2006/main">
  <p:tag name="PA" val="v3.2.0"/>
</p:tagLst>
</file>

<file path=ppt/tags/tag78.xml><?xml version="1.0" encoding="utf-8"?>
<p:tagLst xmlns:p="http://schemas.openxmlformats.org/presentationml/2006/main">
  <p:tag name="PA" val="v3.2.0"/>
</p:tagLst>
</file>

<file path=ppt/tags/tag79.xml><?xml version="1.0" encoding="utf-8"?>
<p:tagLst xmlns:p="http://schemas.openxmlformats.org/presentationml/2006/main">
  <p:tag name="PA" val="v3.2.0"/>
</p:tagLst>
</file>

<file path=ppt/tags/tag8.xml><?xml version="1.0" encoding="utf-8"?>
<p:tagLst xmlns:p="http://schemas.openxmlformats.org/presentationml/2006/main">
  <p:tag name="PA" val="v3.2.0"/>
</p:tagLst>
</file>

<file path=ppt/tags/tag80.xml><?xml version="1.0" encoding="utf-8"?>
<p:tagLst xmlns:p="http://schemas.openxmlformats.org/presentationml/2006/main">
  <p:tag name="PA" val="v3.2.0"/>
</p:tagLst>
</file>

<file path=ppt/tags/tag81.xml><?xml version="1.0" encoding="utf-8"?>
<p:tagLst xmlns:p="http://schemas.openxmlformats.org/presentationml/2006/main">
  <p:tag name="PA" val="v3.2.0"/>
</p:tagLst>
</file>

<file path=ppt/tags/tag82.xml><?xml version="1.0" encoding="utf-8"?>
<p:tagLst xmlns:p="http://schemas.openxmlformats.org/presentationml/2006/main">
  <p:tag name="PA" val="v3.2.0"/>
</p:tagLst>
</file>

<file path=ppt/tags/tag83.xml><?xml version="1.0" encoding="utf-8"?>
<p:tagLst xmlns:p="http://schemas.openxmlformats.org/presentationml/2006/main">
  <p:tag name="PA" val="v3.2.0"/>
</p:tagLst>
</file>

<file path=ppt/tags/tag84.xml><?xml version="1.0" encoding="utf-8"?>
<p:tagLst xmlns:p="http://schemas.openxmlformats.org/presentationml/2006/main">
  <p:tag name="PA" val="v3.2.0"/>
</p:tagLst>
</file>

<file path=ppt/tags/tag85.xml><?xml version="1.0" encoding="utf-8"?>
<p:tagLst xmlns:p="http://schemas.openxmlformats.org/presentationml/2006/main">
  <p:tag name="PA" val="v3.2.0"/>
</p:tagLst>
</file>

<file path=ppt/tags/tag86.xml><?xml version="1.0" encoding="utf-8"?>
<p:tagLst xmlns:p="http://schemas.openxmlformats.org/presentationml/2006/main">
  <p:tag name="PA" val="v3.2.0"/>
</p:tagLst>
</file>

<file path=ppt/tags/tag87.xml><?xml version="1.0" encoding="utf-8"?>
<p:tagLst xmlns:p="http://schemas.openxmlformats.org/presentationml/2006/main">
  <p:tag name="PA" val="v3.2.0"/>
</p:tagLst>
</file>

<file path=ppt/tags/tag88.xml><?xml version="1.0" encoding="utf-8"?>
<p:tagLst xmlns:p="http://schemas.openxmlformats.org/presentationml/2006/main">
  <p:tag name="PA" val="v3.2.0"/>
</p:tagLst>
</file>

<file path=ppt/tags/tag89.xml><?xml version="1.0" encoding="utf-8"?>
<p:tagLst xmlns:p="http://schemas.openxmlformats.org/presentationml/2006/main">
  <p:tag name="PA" val="v3.2.0"/>
</p:tagLst>
</file>

<file path=ppt/tags/tag9.xml><?xml version="1.0" encoding="utf-8"?>
<p:tagLst xmlns:p="http://schemas.openxmlformats.org/presentationml/2006/main">
  <p:tag name="PA" val="v3.2.0"/>
</p:tagLst>
</file>

<file path=ppt/tags/tag90.xml><?xml version="1.0" encoding="utf-8"?>
<p:tagLst xmlns:p="http://schemas.openxmlformats.org/presentationml/2006/main">
  <p:tag name="PA" val="v3.2.0"/>
</p:tagLst>
</file>

<file path=ppt/tags/tag91.xml><?xml version="1.0" encoding="utf-8"?>
<p:tagLst xmlns:p="http://schemas.openxmlformats.org/presentationml/2006/main">
  <p:tag name="PA" val="v3.2.0"/>
</p:tagLst>
</file>

<file path=ppt/tags/tag92.xml><?xml version="1.0" encoding="utf-8"?>
<p:tagLst xmlns:p="http://schemas.openxmlformats.org/presentationml/2006/main">
  <p:tag name="PA" val="v3.2.0"/>
</p:tagLst>
</file>

<file path=ppt/tags/tag93.xml><?xml version="1.0" encoding="utf-8"?>
<p:tagLst xmlns:p="http://schemas.openxmlformats.org/presentationml/2006/main">
  <p:tag name="PA" val="v3.2.0"/>
</p:tagLst>
</file>

<file path=ppt/tags/tag94.xml><?xml version="1.0" encoding="utf-8"?>
<p:tagLst xmlns:p="http://schemas.openxmlformats.org/presentationml/2006/main">
  <p:tag name="PA" val="v3.2.0"/>
</p:tagLst>
</file>

<file path=ppt/tags/tag95.xml><?xml version="1.0" encoding="utf-8"?>
<p:tagLst xmlns:p="http://schemas.openxmlformats.org/presentationml/2006/main">
  <p:tag name="PA" val="v3.2.0"/>
</p:tagLst>
</file>

<file path=ppt/tags/tag96.xml><?xml version="1.0" encoding="utf-8"?>
<p:tagLst xmlns:p="http://schemas.openxmlformats.org/presentationml/2006/main">
  <p:tag name="PA" val="v3.2.0"/>
</p:tagLst>
</file>

<file path=ppt/tags/tag97.xml><?xml version="1.0" encoding="utf-8"?>
<p:tagLst xmlns:p="http://schemas.openxmlformats.org/presentationml/2006/main">
  <p:tag name="PA" val="v3.2.0"/>
</p:tagLst>
</file>

<file path=ppt/tags/tag98.xml><?xml version="1.0" encoding="utf-8"?>
<p:tagLst xmlns:p="http://schemas.openxmlformats.org/presentationml/2006/main">
  <p:tag name="PA" val="v3.2.0"/>
</p:tagLst>
</file>

<file path=ppt/tags/tag99.xml><?xml version="1.0" encoding="utf-8"?>
<p:tagLst xmlns:p="http://schemas.openxmlformats.org/presentationml/2006/main">
  <p:tag name="PA" val="v3.2.0"/>
</p:tagLst>
</file>

<file path=ppt/theme/theme1.xml><?xml version="1.0" encoding="utf-8"?>
<a:theme xmlns:a="http://schemas.openxmlformats.org/drawingml/2006/main" name="Office 主题">
  <a:themeElements>
    <a:clrScheme name="自定义 214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1385</Words>
  <Application>WPS 演示</Application>
  <PresentationFormat>宽屏</PresentationFormat>
  <Paragraphs>217</Paragraphs>
  <Slides>31</Slides>
  <Notes>7</Notes>
  <HiddenSlides>0</HiddenSlides>
  <MMClips>0</MMClips>
  <ScaleCrop>false</ScaleCrop>
  <HeadingPairs>
    <vt:vector size="8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42" baseType="lpstr">
      <vt:lpstr>Arial</vt:lpstr>
      <vt:lpstr>宋体</vt:lpstr>
      <vt:lpstr>Wingdings</vt:lpstr>
      <vt:lpstr>黑体</vt:lpstr>
      <vt:lpstr>微软雅黑</vt:lpstr>
      <vt:lpstr>Arial Unicode MS</vt:lpstr>
      <vt:lpstr>Calibri</vt:lpstr>
      <vt:lpstr>Lato Regular</vt:lpstr>
      <vt:lpstr>Segoe Print</vt:lpstr>
      <vt:lpstr>Office 主题</vt:lpstr>
      <vt:lpstr>Paint.Picture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越努力，越幸运\^O^/</cp:lastModifiedBy>
  <cp:revision>9</cp:revision>
  <dcterms:created xsi:type="dcterms:W3CDTF">2018-03-01T02:03:00Z</dcterms:created>
  <dcterms:modified xsi:type="dcterms:W3CDTF">2018-07-13T01:14:33Z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2052-10.1.0.7400</vt:lpwstr>
  </property>
</Properties>
</file>